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4"/>
  </p:sldMasterIdLst>
  <p:notesMasterIdLst>
    <p:notesMasterId r:id="rId24"/>
  </p:notesMasterIdLst>
  <p:handoutMasterIdLst>
    <p:handoutMasterId r:id="rId25"/>
  </p:handoutMasterIdLst>
  <p:sldIdLst>
    <p:sldId id="377" r:id="rId5"/>
    <p:sldId id="591" r:id="rId6"/>
    <p:sldId id="579" r:id="rId7"/>
    <p:sldId id="580" r:id="rId8"/>
    <p:sldId id="581" r:id="rId9"/>
    <p:sldId id="582" r:id="rId10"/>
    <p:sldId id="592" r:id="rId11"/>
    <p:sldId id="583" r:id="rId12"/>
    <p:sldId id="584" r:id="rId13"/>
    <p:sldId id="593" r:id="rId14"/>
    <p:sldId id="585" r:id="rId15"/>
    <p:sldId id="589" r:id="rId16"/>
    <p:sldId id="567" r:id="rId17"/>
    <p:sldId id="588" r:id="rId18"/>
    <p:sldId id="575" r:id="rId19"/>
    <p:sldId id="587" r:id="rId20"/>
    <p:sldId id="590" r:id="rId21"/>
    <p:sldId id="578" r:id="rId22"/>
    <p:sldId id="560" r:id="rId23"/>
  </p:sldIdLst>
  <p:sldSz cx="9906000" cy="6858000" type="A4"/>
  <p:notesSz cx="6742113" cy="98726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92A4F"/>
    <a:srgbClr val="2D556D"/>
    <a:srgbClr val="317087"/>
    <a:srgbClr val="800000"/>
    <a:srgbClr val="003300"/>
    <a:srgbClr val="FADAF6"/>
    <a:srgbClr val="FFCE33"/>
    <a:srgbClr val="FAC2D6"/>
    <a:srgbClr val="AC8C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04" autoAdjust="0"/>
    <p:restoredTop sz="95591" autoAdjust="0"/>
  </p:normalViewPr>
  <p:slideViewPr>
    <p:cSldViewPr>
      <p:cViewPr>
        <p:scale>
          <a:sx n="78" d="100"/>
          <a:sy n="78" d="100"/>
        </p:scale>
        <p:origin x="-2622" y="-8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84" y="3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584656564463927E-2"/>
          <c:y val="2.781529247481971E-2"/>
          <c:w val="0.91568121703587446"/>
          <c:h val="0.75712309056445581"/>
        </c:manualLayout>
      </c:layout>
      <c:bar3D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санітарно-мікробілогічні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4.284408371138488E-3"/>
                  <c:y val="-4.6130794675614976E-2"/>
                </c:manualLayout>
              </c:layout>
              <c:showVal val="1"/>
            </c:dLbl>
            <c:dLbl>
              <c:idx val="1"/>
              <c:layout>
                <c:manualLayout>
                  <c:x val="-7.7294144998946651E-3"/>
                  <c:y val="-4.0458530006743168E-2"/>
                </c:manualLayout>
              </c:layout>
              <c:showVal val="1"/>
            </c:dLbl>
            <c:dLbl>
              <c:idx val="2"/>
              <c:layout>
                <c:manualLayout>
                  <c:x val="1.0203192309049989E-2"/>
                  <c:y val="-7.4763328218497432E-2"/>
                </c:manualLayout>
              </c:layout>
              <c:showVal val="1"/>
            </c:dLbl>
            <c:spPr>
              <a:solidFill>
                <a:schemeClr val="bg1">
                  <a:alpha val="63000"/>
                </a:schemeClr>
              </a:solidFill>
            </c:spPr>
            <c:txPr>
              <a:bodyPr/>
              <a:lstStyle/>
              <a:p>
                <a:pPr>
                  <a:defRPr sz="1711" b="1"/>
                </a:pPr>
                <a:endParaRPr lang="ru-RU"/>
              </a:p>
            </c:txPr>
            <c:showVal val="1"/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</c:v>
                </c:pt>
                <c:pt idx="1">
                  <c:v>7.2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санітарно-хімічні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2.385126902379325E-2"/>
                  <c:y val="-5.4222500676963589E-2"/>
                </c:manualLayout>
              </c:layout>
              <c:showVal val="1"/>
            </c:dLbl>
            <c:dLbl>
              <c:idx val="1"/>
              <c:layout>
                <c:manualLayout>
                  <c:x val="1.7491169484382407E-2"/>
                  <c:y val="-2.8219086768136874E-2"/>
                </c:manualLayout>
              </c:layout>
              <c:showVal val="1"/>
            </c:dLbl>
            <c:dLbl>
              <c:idx val="2"/>
              <c:layout>
                <c:manualLayout>
                  <c:x val="2.1599148912343616E-2"/>
                  <c:y val="-4.4124858634073283E-2"/>
                </c:manualLayout>
              </c:layout>
              <c:showVal val="1"/>
            </c:dLbl>
            <c:dLbl>
              <c:idx val="3"/>
              <c:layout>
                <c:manualLayout>
                  <c:x val="1.6033572027350528E-2"/>
                  <c:y val="-1.4109543384068455E-2"/>
                </c:manualLayout>
              </c:layout>
              <c:showVal val="1"/>
            </c:dLbl>
            <c:dLbl>
              <c:idx val="4"/>
              <c:layout>
                <c:manualLayout>
                  <c:x val="2.0406364398446078E-2"/>
                  <c:y val="-3.0570677332148282E-2"/>
                </c:manualLayout>
              </c:layout>
              <c:showVal val="1"/>
            </c:dLbl>
            <c:dLbl>
              <c:idx val="5"/>
              <c:layout>
                <c:manualLayout>
                  <c:x val="2.3321559312509788E-2"/>
                  <c:y val="-1.6461133948079871E-2"/>
                </c:manualLayout>
              </c:layout>
              <c:showVal val="1"/>
            </c:dLbl>
            <c:spPr>
              <a:solidFill>
                <a:schemeClr val="bg1">
                  <a:alpha val="62000"/>
                </a:schemeClr>
              </a:solidFill>
            </c:spPr>
            <c:txPr>
              <a:bodyPr/>
              <a:lstStyle/>
              <a:p>
                <a:pPr>
                  <a:defRPr sz="1711" b="1"/>
                </a:pPr>
                <a:endParaRPr lang="ru-RU"/>
              </a:p>
            </c:txPr>
            <c:showVal val="1"/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3.8</c:v>
                </c:pt>
                <c:pt idx="1">
                  <c:v>3.7</c:v>
                </c:pt>
                <c:pt idx="2">
                  <c:v>18</c:v>
                </c:pt>
              </c:numCache>
            </c:numRef>
          </c:val>
        </c:ser>
        <c:shape val="box"/>
        <c:axId val="131644416"/>
        <c:axId val="131646208"/>
        <c:axId val="0"/>
      </c:bar3DChart>
      <c:catAx>
        <c:axId val="131644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31646208"/>
        <c:crosses val="autoZero"/>
        <c:auto val="1"/>
        <c:lblAlgn val="ctr"/>
        <c:lblOffset val="100"/>
      </c:catAx>
      <c:valAx>
        <c:axId val="1316462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711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31644416"/>
        <c:crosses val="autoZero"/>
        <c:crossBetween val="between"/>
      </c:valAx>
      <c:spPr>
        <a:noFill/>
        <a:ln w="2337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11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11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5984429185782315"/>
          <c:y val="0.8728750511041159"/>
          <c:w val="0.68031141628435599"/>
          <c:h val="0.11094153689318842"/>
        </c:manualLayout>
      </c:layout>
      <c:txPr>
        <a:bodyPr/>
        <a:lstStyle/>
        <a:p>
          <a:pPr>
            <a:defRPr sz="1711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54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91120-5F30-4A06-B457-123FB2F2560D}" type="doc">
      <dgm:prSet loTypeId="urn:microsoft.com/office/officeart/2005/8/layout/hList9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0238DD7-AD98-43C8-9394-7CFF820A7CD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4">
                  <a:lumMod val="50000"/>
                </a:schemeClr>
              </a:solidFill>
            </a:rPr>
            <a:t>Санітарно-хімічні показники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1C6B8462-2777-4E5F-8604-87969A665309}" type="parTrans" cxnId="{8274E693-21F9-4982-AA7E-55570DDAEBAA}">
      <dgm:prSet/>
      <dgm:spPr/>
      <dgm:t>
        <a:bodyPr/>
        <a:lstStyle/>
        <a:p>
          <a:endParaRPr lang="ru-RU"/>
        </a:p>
      </dgm:t>
    </dgm:pt>
    <dgm:pt modelId="{D584AC8E-4594-4BE2-A3F7-AF0E4747A4F5}" type="sibTrans" cxnId="{8274E693-21F9-4982-AA7E-55570DDAEBAA}">
      <dgm:prSet/>
      <dgm:spPr/>
      <dgm:t>
        <a:bodyPr/>
        <a:lstStyle/>
        <a:p>
          <a:endParaRPr lang="ru-RU"/>
        </a:p>
      </dgm:t>
    </dgm:pt>
    <dgm:pt modelId="{24E93854-646E-46F3-8B07-FFCE3BBA86FD}">
      <dgm:prSet phldrT="[Текст]"/>
      <dgm:spPr/>
      <dgm:t>
        <a:bodyPr/>
        <a:lstStyle/>
        <a:p>
          <a:r>
            <a:rPr lang="uk-UA" dirty="0" smtClean="0"/>
            <a:t>Всього досліджено проб-505</a:t>
          </a:r>
          <a:endParaRPr lang="ru-RU" dirty="0"/>
        </a:p>
      </dgm:t>
    </dgm:pt>
    <dgm:pt modelId="{7FA6DFD1-527A-403C-AD7D-4A09504FC8E4}" type="parTrans" cxnId="{3F5FB458-0646-4F74-96A1-9409964E46D0}">
      <dgm:prSet/>
      <dgm:spPr/>
      <dgm:t>
        <a:bodyPr/>
        <a:lstStyle/>
        <a:p>
          <a:endParaRPr lang="ru-RU"/>
        </a:p>
      </dgm:t>
    </dgm:pt>
    <dgm:pt modelId="{03B53AA0-AFA9-4877-8EFB-B5F8516234BC}" type="sibTrans" cxnId="{3F5FB458-0646-4F74-96A1-9409964E46D0}">
      <dgm:prSet/>
      <dgm:spPr/>
      <dgm:t>
        <a:bodyPr/>
        <a:lstStyle/>
        <a:p>
          <a:endParaRPr lang="ru-RU"/>
        </a:p>
      </dgm:t>
    </dgm:pt>
    <dgm:pt modelId="{D3213CA0-993B-4EAC-9A40-4117A515ADEB}">
      <dgm:prSet phldrT="[Текст]"/>
      <dgm:spPr/>
      <dgm:t>
        <a:bodyPr/>
        <a:lstStyle/>
        <a:p>
          <a:r>
            <a:rPr lang="uk-UA" dirty="0" smtClean="0"/>
            <a:t>З них не відповідає вимогам-412 (81,5 %)</a:t>
          </a:r>
          <a:endParaRPr lang="ru-RU" dirty="0"/>
        </a:p>
      </dgm:t>
    </dgm:pt>
    <dgm:pt modelId="{6A21C529-0ABE-4271-8241-F2BE2B5AC5FA}" type="parTrans" cxnId="{0B13B13F-387C-4354-9768-253A0D4E2C12}">
      <dgm:prSet/>
      <dgm:spPr/>
      <dgm:t>
        <a:bodyPr/>
        <a:lstStyle/>
        <a:p>
          <a:endParaRPr lang="ru-RU"/>
        </a:p>
      </dgm:t>
    </dgm:pt>
    <dgm:pt modelId="{C9BD2D7C-BB4B-4735-8BEC-0F9872E75AD0}" type="sibTrans" cxnId="{0B13B13F-387C-4354-9768-253A0D4E2C12}">
      <dgm:prSet/>
      <dgm:spPr/>
      <dgm:t>
        <a:bodyPr/>
        <a:lstStyle/>
        <a:p>
          <a:endParaRPr lang="ru-RU"/>
        </a:p>
      </dgm:t>
    </dgm:pt>
    <dgm:pt modelId="{0E5E8400-B3C4-40F8-AC36-DE9F71D4B068}">
      <dgm:prSet phldrT="[Текст]" custT="1"/>
      <dgm:spPr/>
      <dgm:t>
        <a:bodyPr/>
        <a:lstStyle/>
        <a:p>
          <a:r>
            <a:rPr lang="uk-UA" sz="1800" b="1" smtClean="0">
              <a:solidFill>
                <a:schemeClr val="accent4">
                  <a:lumMod val="50000"/>
                </a:schemeClr>
              </a:solidFill>
            </a:rPr>
            <a:t>Санітарно-мікробіологічні </a:t>
          </a:r>
          <a:r>
            <a:rPr lang="uk-UA" sz="1800" b="1" dirty="0" smtClean="0">
              <a:solidFill>
                <a:schemeClr val="accent4">
                  <a:lumMod val="50000"/>
                </a:schemeClr>
              </a:solidFill>
            </a:rPr>
            <a:t>показники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E6DA657A-7831-4EF9-A115-9CD3C53F9BFF}" type="parTrans" cxnId="{5B909E35-119D-4D94-A7D2-9387FF92D9ED}">
      <dgm:prSet/>
      <dgm:spPr/>
      <dgm:t>
        <a:bodyPr/>
        <a:lstStyle/>
        <a:p>
          <a:endParaRPr lang="ru-RU"/>
        </a:p>
      </dgm:t>
    </dgm:pt>
    <dgm:pt modelId="{1A08AFDF-E5D1-4CE1-8D07-D83503AF57E1}" type="sibTrans" cxnId="{5B909E35-119D-4D94-A7D2-9387FF92D9ED}">
      <dgm:prSet/>
      <dgm:spPr/>
      <dgm:t>
        <a:bodyPr/>
        <a:lstStyle/>
        <a:p>
          <a:endParaRPr lang="ru-RU"/>
        </a:p>
      </dgm:t>
    </dgm:pt>
    <dgm:pt modelId="{0E0516AC-1DBB-4052-BC96-30351575C9B1}">
      <dgm:prSet phldrT="[Текст]"/>
      <dgm:spPr/>
      <dgm:t>
        <a:bodyPr/>
        <a:lstStyle/>
        <a:p>
          <a:r>
            <a:rPr lang="uk-UA" dirty="0" smtClean="0"/>
            <a:t>Всього досліджено проб-454</a:t>
          </a:r>
          <a:endParaRPr lang="ru-RU" dirty="0"/>
        </a:p>
      </dgm:t>
    </dgm:pt>
    <dgm:pt modelId="{9DB299D8-18C0-4F15-903D-8C2DD2607A9C}" type="parTrans" cxnId="{AF2CFC28-D784-4D36-A061-8DA9FCB4A3FC}">
      <dgm:prSet/>
      <dgm:spPr/>
      <dgm:t>
        <a:bodyPr/>
        <a:lstStyle/>
        <a:p>
          <a:endParaRPr lang="ru-RU"/>
        </a:p>
      </dgm:t>
    </dgm:pt>
    <dgm:pt modelId="{6F7E30E2-07CE-4B78-B023-26E9E6FD7CAF}" type="sibTrans" cxnId="{AF2CFC28-D784-4D36-A061-8DA9FCB4A3FC}">
      <dgm:prSet/>
      <dgm:spPr/>
      <dgm:t>
        <a:bodyPr/>
        <a:lstStyle/>
        <a:p>
          <a:endParaRPr lang="ru-RU"/>
        </a:p>
      </dgm:t>
    </dgm:pt>
    <dgm:pt modelId="{00AE89AC-1BC0-4F97-8841-1A0DD80F7710}">
      <dgm:prSet phldrT="[Текст]"/>
      <dgm:spPr/>
      <dgm:t>
        <a:bodyPr/>
        <a:lstStyle/>
        <a:p>
          <a:r>
            <a:rPr lang="uk-UA" dirty="0" smtClean="0"/>
            <a:t>З них не відповідає вимогам-359 (79,0 %)</a:t>
          </a:r>
          <a:endParaRPr lang="ru-RU" dirty="0"/>
        </a:p>
      </dgm:t>
    </dgm:pt>
    <dgm:pt modelId="{6C5AB163-B814-44EB-848B-6A8620FDA4AD}" type="parTrans" cxnId="{C8734068-D279-4EC8-A2F6-0AB55569D70E}">
      <dgm:prSet/>
      <dgm:spPr/>
      <dgm:t>
        <a:bodyPr/>
        <a:lstStyle/>
        <a:p>
          <a:endParaRPr lang="ru-RU"/>
        </a:p>
      </dgm:t>
    </dgm:pt>
    <dgm:pt modelId="{601BDEF5-7C58-471C-A6E9-2AF021D275C8}" type="sibTrans" cxnId="{C8734068-D279-4EC8-A2F6-0AB55569D70E}">
      <dgm:prSet/>
      <dgm:spPr/>
      <dgm:t>
        <a:bodyPr/>
        <a:lstStyle/>
        <a:p>
          <a:endParaRPr lang="ru-RU"/>
        </a:p>
      </dgm:t>
    </dgm:pt>
    <dgm:pt modelId="{70B70FDF-EFB5-4952-83C0-C1046FDB8A08}" type="pres">
      <dgm:prSet presAssocID="{5BA91120-5F30-4A06-B457-123FB2F2560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4E5D7F-614A-4414-B81B-BB4CE25FDCB1}" type="pres">
      <dgm:prSet presAssocID="{40238DD7-AD98-43C8-9394-7CFF820A7CD6}" presName="posSpace" presStyleCnt="0"/>
      <dgm:spPr/>
    </dgm:pt>
    <dgm:pt modelId="{7BCC596B-4504-45FC-B15A-DDACF2557861}" type="pres">
      <dgm:prSet presAssocID="{40238DD7-AD98-43C8-9394-7CFF820A7CD6}" presName="vertFlow" presStyleCnt="0"/>
      <dgm:spPr/>
    </dgm:pt>
    <dgm:pt modelId="{10C4E162-B5C2-47AE-B8E7-3A701C9EE092}" type="pres">
      <dgm:prSet presAssocID="{40238DD7-AD98-43C8-9394-7CFF820A7CD6}" presName="topSpace" presStyleCnt="0"/>
      <dgm:spPr/>
    </dgm:pt>
    <dgm:pt modelId="{1D6E99CC-ABD0-4729-9EF1-6FA8AEB7E0F9}" type="pres">
      <dgm:prSet presAssocID="{40238DD7-AD98-43C8-9394-7CFF820A7CD6}" presName="firstComp" presStyleCnt="0"/>
      <dgm:spPr/>
    </dgm:pt>
    <dgm:pt modelId="{0F4861A2-ECB2-4571-A024-54E03F87B097}" type="pres">
      <dgm:prSet presAssocID="{40238DD7-AD98-43C8-9394-7CFF820A7CD6}" presName="firstChild" presStyleLbl="bgAccFollowNode1" presStyleIdx="0" presStyleCnt="4" custLinFactNeighborX="8706" custLinFactNeighborY="9629"/>
      <dgm:spPr/>
      <dgm:t>
        <a:bodyPr/>
        <a:lstStyle/>
        <a:p>
          <a:endParaRPr lang="ru-RU"/>
        </a:p>
      </dgm:t>
    </dgm:pt>
    <dgm:pt modelId="{3FCBDBEF-8EFD-42B7-8481-1BC2E7D14984}" type="pres">
      <dgm:prSet presAssocID="{40238DD7-AD98-43C8-9394-7CFF820A7CD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8C6F-D5E1-48C8-9C58-748C497C00BC}" type="pres">
      <dgm:prSet presAssocID="{D3213CA0-993B-4EAC-9A40-4117A515ADEB}" presName="comp" presStyleCnt="0"/>
      <dgm:spPr/>
    </dgm:pt>
    <dgm:pt modelId="{43B82F75-E442-4DEE-AD50-CB26AF25AAF2}" type="pres">
      <dgm:prSet presAssocID="{D3213CA0-993B-4EAC-9A40-4117A515ADEB}" presName="child" presStyleLbl="bgAccFollowNode1" presStyleIdx="1" presStyleCnt="4" custLinFactNeighborX="8706" custLinFactNeighborY="7080"/>
      <dgm:spPr/>
      <dgm:t>
        <a:bodyPr/>
        <a:lstStyle/>
        <a:p>
          <a:endParaRPr lang="ru-RU"/>
        </a:p>
      </dgm:t>
    </dgm:pt>
    <dgm:pt modelId="{7BE23677-E604-484C-942E-18F88B96298B}" type="pres">
      <dgm:prSet presAssocID="{D3213CA0-993B-4EAC-9A40-4117A515ADEB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33F46-79E1-4CAC-8AC7-E18C2379BCEC}" type="pres">
      <dgm:prSet presAssocID="{40238DD7-AD98-43C8-9394-7CFF820A7CD6}" presName="negSpace" presStyleCnt="0"/>
      <dgm:spPr/>
    </dgm:pt>
    <dgm:pt modelId="{83E2BADA-9695-49CC-82A5-A371FBD761F1}" type="pres">
      <dgm:prSet presAssocID="{40238DD7-AD98-43C8-9394-7CFF820A7CD6}" presName="circle" presStyleLbl="node1" presStyleIdx="0" presStyleCnt="2" custScaleX="120282" custLinFactNeighborX="651" custLinFactNeighborY="884"/>
      <dgm:spPr/>
      <dgm:t>
        <a:bodyPr/>
        <a:lstStyle/>
        <a:p>
          <a:endParaRPr lang="ru-RU"/>
        </a:p>
      </dgm:t>
    </dgm:pt>
    <dgm:pt modelId="{0A40C8BB-F716-45CE-8FA2-F20E842EB047}" type="pres">
      <dgm:prSet presAssocID="{D584AC8E-4594-4BE2-A3F7-AF0E4747A4F5}" presName="transSpace" presStyleCnt="0"/>
      <dgm:spPr/>
    </dgm:pt>
    <dgm:pt modelId="{07A3898E-22C2-490F-926E-ED36302B6166}" type="pres">
      <dgm:prSet presAssocID="{0E5E8400-B3C4-40F8-AC36-DE9F71D4B068}" presName="posSpace" presStyleCnt="0"/>
      <dgm:spPr/>
    </dgm:pt>
    <dgm:pt modelId="{1F0EBDD5-37C2-43AD-B06A-BBEDD113ED09}" type="pres">
      <dgm:prSet presAssocID="{0E5E8400-B3C4-40F8-AC36-DE9F71D4B068}" presName="vertFlow" presStyleCnt="0"/>
      <dgm:spPr/>
    </dgm:pt>
    <dgm:pt modelId="{9F1FC4E1-F035-4620-B79A-2EAF87F6EEAE}" type="pres">
      <dgm:prSet presAssocID="{0E5E8400-B3C4-40F8-AC36-DE9F71D4B068}" presName="topSpace" presStyleCnt="0"/>
      <dgm:spPr/>
    </dgm:pt>
    <dgm:pt modelId="{9E1DF9E3-7FD1-430C-B7B1-B80EAFCF5741}" type="pres">
      <dgm:prSet presAssocID="{0E5E8400-B3C4-40F8-AC36-DE9F71D4B068}" presName="firstComp" presStyleCnt="0"/>
      <dgm:spPr/>
    </dgm:pt>
    <dgm:pt modelId="{B327A75A-F9F1-403E-84A0-A2B124591127}" type="pres">
      <dgm:prSet presAssocID="{0E5E8400-B3C4-40F8-AC36-DE9F71D4B068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70F8C692-FB3A-4CCC-8B82-DBFADB4D9017}" type="pres">
      <dgm:prSet presAssocID="{0E5E8400-B3C4-40F8-AC36-DE9F71D4B06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100F3-77F7-423C-826F-E076F465A72D}" type="pres">
      <dgm:prSet presAssocID="{00AE89AC-1BC0-4F97-8841-1A0DD80F7710}" presName="comp" presStyleCnt="0"/>
      <dgm:spPr/>
    </dgm:pt>
    <dgm:pt modelId="{CA5141CC-E1B8-40DB-8FD9-81968FFC5323}" type="pres">
      <dgm:prSet presAssocID="{00AE89AC-1BC0-4F97-8841-1A0DD80F7710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070C8100-D565-4245-9725-332D80CA9152}" type="pres">
      <dgm:prSet presAssocID="{00AE89AC-1BC0-4F97-8841-1A0DD80F771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999E9-8C0D-4CF7-9E55-477C46C32C08}" type="pres">
      <dgm:prSet presAssocID="{0E5E8400-B3C4-40F8-AC36-DE9F71D4B068}" presName="negSpace" presStyleCnt="0"/>
      <dgm:spPr/>
    </dgm:pt>
    <dgm:pt modelId="{608E31F6-5D44-4139-BE82-0E51F2CF1C22}" type="pres">
      <dgm:prSet presAssocID="{0E5E8400-B3C4-40F8-AC36-DE9F71D4B068}" presName="circle" presStyleLbl="node1" presStyleIdx="1" presStyleCnt="2" custScaleX="129449" custLinFactNeighborX="-11112" custLinFactNeighborY="884"/>
      <dgm:spPr/>
      <dgm:t>
        <a:bodyPr/>
        <a:lstStyle/>
        <a:p>
          <a:endParaRPr lang="ru-RU"/>
        </a:p>
      </dgm:t>
    </dgm:pt>
  </dgm:ptLst>
  <dgm:cxnLst>
    <dgm:cxn modelId="{8274E693-21F9-4982-AA7E-55570DDAEBAA}" srcId="{5BA91120-5F30-4A06-B457-123FB2F2560D}" destId="{40238DD7-AD98-43C8-9394-7CFF820A7CD6}" srcOrd="0" destOrd="0" parTransId="{1C6B8462-2777-4E5F-8604-87969A665309}" sibTransId="{D584AC8E-4594-4BE2-A3F7-AF0E4747A4F5}"/>
    <dgm:cxn modelId="{905451A0-7D79-4507-B6F1-8E1F1A45EE81}" type="presOf" srcId="{00AE89AC-1BC0-4F97-8841-1A0DD80F7710}" destId="{070C8100-D565-4245-9725-332D80CA9152}" srcOrd="1" destOrd="0" presId="urn:microsoft.com/office/officeart/2005/8/layout/hList9"/>
    <dgm:cxn modelId="{F2D4F549-FCF0-4014-9297-E590E81FBD3E}" type="presOf" srcId="{0E0516AC-1DBB-4052-BC96-30351575C9B1}" destId="{70F8C692-FB3A-4CCC-8B82-DBFADB4D9017}" srcOrd="1" destOrd="0" presId="urn:microsoft.com/office/officeart/2005/8/layout/hList9"/>
    <dgm:cxn modelId="{AF2CFC28-D784-4D36-A061-8DA9FCB4A3FC}" srcId="{0E5E8400-B3C4-40F8-AC36-DE9F71D4B068}" destId="{0E0516AC-1DBB-4052-BC96-30351575C9B1}" srcOrd="0" destOrd="0" parTransId="{9DB299D8-18C0-4F15-903D-8C2DD2607A9C}" sibTransId="{6F7E30E2-07CE-4B78-B023-26E9E6FD7CAF}"/>
    <dgm:cxn modelId="{EAF0B0D9-4F47-4E3F-8DF5-6A9AEAB22E2F}" type="presOf" srcId="{24E93854-646E-46F3-8B07-FFCE3BBA86FD}" destId="{3FCBDBEF-8EFD-42B7-8481-1BC2E7D14984}" srcOrd="1" destOrd="0" presId="urn:microsoft.com/office/officeart/2005/8/layout/hList9"/>
    <dgm:cxn modelId="{1345491C-C8AD-4016-A54D-1FAD518749D9}" type="presOf" srcId="{D3213CA0-993B-4EAC-9A40-4117A515ADEB}" destId="{43B82F75-E442-4DEE-AD50-CB26AF25AAF2}" srcOrd="0" destOrd="0" presId="urn:microsoft.com/office/officeart/2005/8/layout/hList9"/>
    <dgm:cxn modelId="{0B13B13F-387C-4354-9768-253A0D4E2C12}" srcId="{40238DD7-AD98-43C8-9394-7CFF820A7CD6}" destId="{D3213CA0-993B-4EAC-9A40-4117A515ADEB}" srcOrd="1" destOrd="0" parTransId="{6A21C529-0ABE-4271-8241-F2BE2B5AC5FA}" sibTransId="{C9BD2D7C-BB4B-4735-8BEC-0F9872E75AD0}"/>
    <dgm:cxn modelId="{1D10159D-C606-4426-A151-8E3908EE5DA8}" type="presOf" srcId="{0E0516AC-1DBB-4052-BC96-30351575C9B1}" destId="{B327A75A-F9F1-403E-84A0-A2B124591127}" srcOrd="0" destOrd="0" presId="urn:microsoft.com/office/officeart/2005/8/layout/hList9"/>
    <dgm:cxn modelId="{D8C80951-103C-4055-B3F1-0E8CDB8C0875}" type="presOf" srcId="{40238DD7-AD98-43C8-9394-7CFF820A7CD6}" destId="{83E2BADA-9695-49CC-82A5-A371FBD761F1}" srcOrd="0" destOrd="0" presId="urn:microsoft.com/office/officeart/2005/8/layout/hList9"/>
    <dgm:cxn modelId="{6D573B40-05B1-4CC1-9225-1731E863161A}" type="presOf" srcId="{5BA91120-5F30-4A06-B457-123FB2F2560D}" destId="{70B70FDF-EFB5-4952-83C0-C1046FDB8A08}" srcOrd="0" destOrd="0" presId="urn:microsoft.com/office/officeart/2005/8/layout/hList9"/>
    <dgm:cxn modelId="{AD6B7621-61BD-4A21-9D79-878A23EC2E14}" type="presOf" srcId="{0E5E8400-B3C4-40F8-AC36-DE9F71D4B068}" destId="{608E31F6-5D44-4139-BE82-0E51F2CF1C22}" srcOrd="0" destOrd="0" presId="urn:microsoft.com/office/officeart/2005/8/layout/hList9"/>
    <dgm:cxn modelId="{06B18924-3E33-4D40-B2BB-A1820AAE10F9}" type="presOf" srcId="{24E93854-646E-46F3-8B07-FFCE3BBA86FD}" destId="{0F4861A2-ECB2-4571-A024-54E03F87B097}" srcOrd="0" destOrd="0" presId="urn:microsoft.com/office/officeart/2005/8/layout/hList9"/>
    <dgm:cxn modelId="{5B909E35-119D-4D94-A7D2-9387FF92D9ED}" srcId="{5BA91120-5F30-4A06-B457-123FB2F2560D}" destId="{0E5E8400-B3C4-40F8-AC36-DE9F71D4B068}" srcOrd="1" destOrd="0" parTransId="{E6DA657A-7831-4EF9-A115-9CD3C53F9BFF}" sibTransId="{1A08AFDF-E5D1-4CE1-8D07-D83503AF57E1}"/>
    <dgm:cxn modelId="{C8734068-D279-4EC8-A2F6-0AB55569D70E}" srcId="{0E5E8400-B3C4-40F8-AC36-DE9F71D4B068}" destId="{00AE89AC-1BC0-4F97-8841-1A0DD80F7710}" srcOrd="1" destOrd="0" parTransId="{6C5AB163-B814-44EB-848B-6A8620FDA4AD}" sibTransId="{601BDEF5-7C58-471C-A6E9-2AF021D275C8}"/>
    <dgm:cxn modelId="{B1E20783-0BF6-4267-B4B9-7869C107CC99}" type="presOf" srcId="{00AE89AC-1BC0-4F97-8841-1A0DD80F7710}" destId="{CA5141CC-E1B8-40DB-8FD9-81968FFC5323}" srcOrd="0" destOrd="0" presId="urn:microsoft.com/office/officeart/2005/8/layout/hList9"/>
    <dgm:cxn modelId="{E275E99D-F390-4204-8342-D4B9AFAE8F16}" type="presOf" srcId="{D3213CA0-993B-4EAC-9A40-4117A515ADEB}" destId="{7BE23677-E604-484C-942E-18F88B96298B}" srcOrd="1" destOrd="0" presId="urn:microsoft.com/office/officeart/2005/8/layout/hList9"/>
    <dgm:cxn modelId="{3F5FB458-0646-4F74-96A1-9409964E46D0}" srcId="{40238DD7-AD98-43C8-9394-7CFF820A7CD6}" destId="{24E93854-646E-46F3-8B07-FFCE3BBA86FD}" srcOrd="0" destOrd="0" parTransId="{7FA6DFD1-527A-403C-AD7D-4A09504FC8E4}" sibTransId="{03B53AA0-AFA9-4877-8EFB-B5F8516234BC}"/>
    <dgm:cxn modelId="{E1D119BA-281F-4EEE-8280-1181BC28E303}" type="presParOf" srcId="{70B70FDF-EFB5-4952-83C0-C1046FDB8A08}" destId="{594E5D7F-614A-4414-B81B-BB4CE25FDCB1}" srcOrd="0" destOrd="0" presId="urn:microsoft.com/office/officeart/2005/8/layout/hList9"/>
    <dgm:cxn modelId="{5B320C79-D940-40AC-B8A8-73067D836944}" type="presParOf" srcId="{70B70FDF-EFB5-4952-83C0-C1046FDB8A08}" destId="{7BCC596B-4504-45FC-B15A-DDACF2557861}" srcOrd="1" destOrd="0" presId="urn:microsoft.com/office/officeart/2005/8/layout/hList9"/>
    <dgm:cxn modelId="{249A23E1-D7A5-486F-8479-5D63150F7422}" type="presParOf" srcId="{7BCC596B-4504-45FC-B15A-DDACF2557861}" destId="{10C4E162-B5C2-47AE-B8E7-3A701C9EE092}" srcOrd="0" destOrd="0" presId="urn:microsoft.com/office/officeart/2005/8/layout/hList9"/>
    <dgm:cxn modelId="{C8228B3B-CCE6-4243-B947-05FF4D38F5B4}" type="presParOf" srcId="{7BCC596B-4504-45FC-B15A-DDACF2557861}" destId="{1D6E99CC-ABD0-4729-9EF1-6FA8AEB7E0F9}" srcOrd="1" destOrd="0" presId="urn:microsoft.com/office/officeart/2005/8/layout/hList9"/>
    <dgm:cxn modelId="{2F0F290D-3686-4A03-A7ED-B1556B98819A}" type="presParOf" srcId="{1D6E99CC-ABD0-4729-9EF1-6FA8AEB7E0F9}" destId="{0F4861A2-ECB2-4571-A024-54E03F87B097}" srcOrd="0" destOrd="0" presId="urn:microsoft.com/office/officeart/2005/8/layout/hList9"/>
    <dgm:cxn modelId="{5EE19EC1-4501-47D9-9BBD-85858976728A}" type="presParOf" srcId="{1D6E99CC-ABD0-4729-9EF1-6FA8AEB7E0F9}" destId="{3FCBDBEF-8EFD-42B7-8481-1BC2E7D14984}" srcOrd="1" destOrd="0" presId="urn:microsoft.com/office/officeart/2005/8/layout/hList9"/>
    <dgm:cxn modelId="{4038F077-7F66-49A1-A436-B0D043FE8A8D}" type="presParOf" srcId="{7BCC596B-4504-45FC-B15A-DDACF2557861}" destId="{E3548C6F-D5E1-48C8-9C58-748C497C00BC}" srcOrd="2" destOrd="0" presId="urn:microsoft.com/office/officeart/2005/8/layout/hList9"/>
    <dgm:cxn modelId="{B21822CC-74C2-4D8F-8764-5854686CF4C9}" type="presParOf" srcId="{E3548C6F-D5E1-48C8-9C58-748C497C00BC}" destId="{43B82F75-E442-4DEE-AD50-CB26AF25AAF2}" srcOrd="0" destOrd="0" presId="urn:microsoft.com/office/officeart/2005/8/layout/hList9"/>
    <dgm:cxn modelId="{AA46CDF6-C2FE-4F5F-AFEF-0087F8E2B923}" type="presParOf" srcId="{E3548C6F-D5E1-48C8-9C58-748C497C00BC}" destId="{7BE23677-E604-484C-942E-18F88B96298B}" srcOrd="1" destOrd="0" presId="urn:microsoft.com/office/officeart/2005/8/layout/hList9"/>
    <dgm:cxn modelId="{F3C81789-AB3F-4C04-BB8D-57B885AA8B6B}" type="presParOf" srcId="{70B70FDF-EFB5-4952-83C0-C1046FDB8A08}" destId="{DFC33F46-79E1-4CAC-8AC7-E18C2379BCEC}" srcOrd="2" destOrd="0" presId="urn:microsoft.com/office/officeart/2005/8/layout/hList9"/>
    <dgm:cxn modelId="{0E1A3096-9D2C-4081-9AB8-2A0F08639815}" type="presParOf" srcId="{70B70FDF-EFB5-4952-83C0-C1046FDB8A08}" destId="{83E2BADA-9695-49CC-82A5-A371FBD761F1}" srcOrd="3" destOrd="0" presId="urn:microsoft.com/office/officeart/2005/8/layout/hList9"/>
    <dgm:cxn modelId="{9ECF69C0-23EA-4736-A632-F23DDDFF09A4}" type="presParOf" srcId="{70B70FDF-EFB5-4952-83C0-C1046FDB8A08}" destId="{0A40C8BB-F716-45CE-8FA2-F20E842EB047}" srcOrd="4" destOrd="0" presId="urn:microsoft.com/office/officeart/2005/8/layout/hList9"/>
    <dgm:cxn modelId="{687055DC-E79B-4F7B-A824-CDEADEE2D1EB}" type="presParOf" srcId="{70B70FDF-EFB5-4952-83C0-C1046FDB8A08}" destId="{07A3898E-22C2-490F-926E-ED36302B6166}" srcOrd="5" destOrd="0" presId="urn:microsoft.com/office/officeart/2005/8/layout/hList9"/>
    <dgm:cxn modelId="{5B6F8D2F-6E9F-4BF2-B061-59A2B22BA321}" type="presParOf" srcId="{70B70FDF-EFB5-4952-83C0-C1046FDB8A08}" destId="{1F0EBDD5-37C2-43AD-B06A-BBEDD113ED09}" srcOrd="6" destOrd="0" presId="urn:microsoft.com/office/officeart/2005/8/layout/hList9"/>
    <dgm:cxn modelId="{4A76EDD5-AAD4-4015-8265-A8400EDA46BA}" type="presParOf" srcId="{1F0EBDD5-37C2-43AD-B06A-BBEDD113ED09}" destId="{9F1FC4E1-F035-4620-B79A-2EAF87F6EEAE}" srcOrd="0" destOrd="0" presId="urn:microsoft.com/office/officeart/2005/8/layout/hList9"/>
    <dgm:cxn modelId="{73883296-7F7A-4AFA-B11E-39AFCA3A9184}" type="presParOf" srcId="{1F0EBDD5-37C2-43AD-B06A-BBEDD113ED09}" destId="{9E1DF9E3-7FD1-430C-B7B1-B80EAFCF5741}" srcOrd="1" destOrd="0" presId="urn:microsoft.com/office/officeart/2005/8/layout/hList9"/>
    <dgm:cxn modelId="{B26C6790-6A0B-43A4-8883-E6F4D0A361B5}" type="presParOf" srcId="{9E1DF9E3-7FD1-430C-B7B1-B80EAFCF5741}" destId="{B327A75A-F9F1-403E-84A0-A2B124591127}" srcOrd="0" destOrd="0" presId="urn:microsoft.com/office/officeart/2005/8/layout/hList9"/>
    <dgm:cxn modelId="{68D5199C-A62F-43B2-AD77-15D6A1046ECC}" type="presParOf" srcId="{9E1DF9E3-7FD1-430C-B7B1-B80EAFCF5741}" destId="{70F8C692-FB3A-4CCC-8B82-DBFADB4D9017}" srcOrd="1" destOrd="0" presId="urn:microsoft.com/office/officeart/2005/8/layout/hList9"/>
    <dgm:cxn modelId="{25650490-6C74-4776-87EA-505B97F01E59}" type="presParOf" srcId="{1F0EBDD5-37C2-43AD-B06A-BBEDD113ED09}" destId="{FC4100F3-77F7-423C-826F-E076F465A72D}" srcOrd="2" destOrd="0" presId="urn:microsoft.com/office/officeart/2005/8/layout/hList9"/>
    <dgm:cxn modelId="{03401FF7-00A9-43A0-A79A-D987C225F646}" type="presParOf" srcId="{FC4100F3-77F7-423C-826F-E076F465A72D}" destId="{CA5141CC-E1B8-40DB-8FD9-81968FFC5323}" srcOrd="0" destOrd="0" presId="urn:microsoft.com/office/officeart/2005/8/layout/hList9"/>
    <dgm:cxn modelId="{D52DBD81-AAEB-4974-871F-2CF2F4914B72}" type="presParOf" srcId="{FC4100F3-77F7-423C-826F-E076F465A72D}" destId="{070C8100-D565-4245-9725-332D80CA9152}" srcOrd="1" destOrd="0" presId="urn:microsoft.com/office/officeart/2005/8/layout/hList9"/>
    <dgm:cxn modelId="{AD39A5D0-CAB1-4DD9-AA4B-3ED964D5F6AA}" type="presParOf" srcId="{70B70FDF-EFB5-4952-83C0-C1046FDB8A08}" destId="{C47999E9-8C0D-4CF7-9E55-477C46C32C08}" srcOrd="7" destOrd="0" presId="urn:microsoft.com/office/officeart/2005/8/layout/hList9"/>
    <dgm:cxn modelId="{10816185-74E5-4137-ABC3-7D7E08E0040C}" type="presParOf" srcId="{70B70FDF-EFB5-4952-83C0-C1046FDB8A08}" destId="{608E31F6-5D44-4139-BE82-0E51F2CF1C2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29646-AB5C-48E1-A386-CE4022C67EE9}" type="doc">
      <dgm:prSet loTypeId="urn:microsoft.com/office/officeart/2005/8/layout/pyramid2" loCatId="list" qsTypeId="urn:microsoft.com/office/officeart/2005/8/quickstyle/simple5" qsCatId="simple" csTypeId="urn:microsoft.com/office/officeart/2005/8/colors/colorful3" csCatId="colorful" phldr="1"/>
      <dgm:spPr/>
    </dgm:pt>
    <dgm:pt modelId="{CFBDEB4F-8439-4AC4-9B6A-48D52EB9F58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/>
            <a:t>Відсутність проведення систематичного виробничого лабораторного контролю безпечності та якості питної води на більшості водогонах області</a:t>
          </a:r>
          <a:endParaRPr lang="ru-RU" sz="1600" b="1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08441AD6-947C-4234-A5E3-8C7DFA860DAE}" type="parTrans" cxnId="{30CA192D-8A05-49E8-93D1-F8CCDE51F634}">
      <dgm:prSet/>
      <dgm:spPr/>
      <dgm:t>
        <a:bodyPr/>
        <a:lstStyle/>
        <a:p>
          <a:endParaRPr lang="ru-RU"/>
        </a:p>
      </dgm:t>
    </dgm:pt>
    <dgm:pt modelId="{9FEDE386-E9AA-4D9A-BA9F-70E02382300D}" type="sibTrans" cxnId="{30CA192D-8A05-49E8-93D1-F8CCDE51F634}">
      <dgm:prSet/>
      <dgm:spPr/>
      <dgm:t>
        <a:bodyPr/>
        <a:lstStyle/>
        <a:p>
          <a:endParaRPr lang="ru-RU"/>
        </a:p>
      </dgm:t>
    </dgm:pt>
    <dgm:pt modelId="{57A460C9-C836-419C-B66D-686975F756E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/>
            <a:t>Незадовільний санітарно-технічний стан водопровідних споруд і мереж</a:t>
          </a:r>
          <a:endParaRPr lang="ru-RU" sz="1600" b="1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dirty="0" smtClean="0"/>
        </a:p>
      </dgm:t>
    </dgm:pt>
    <dgm:pt modelId="{6B1C2D9F-148A-456F-9578-F2CFBAA9776F}" type="parTrans" cxnId="{BDC46EB0-CB19-40ED-8078-6598106943AA}">
      <dgm:prSet/>
      <dgm:spPr/>
      <dgm:t>
        <a:bodyPr/>
        <a:lstStyle/>
        <a:p>
          <a:endParaRPr lang="ru-RU"/>
        </a:p>
      </dgm:t>
    </dgm:pt>
    <dgm:pt modelId="{4887FDED-F80C-4B8F-AAFC-584F5B795823}" type="sibTrans" cxnId="{BDC46EB0-CB19-40ED-8078-6598106943AA}">
      <dgm:prSet/>
      <dgm:spPr/>
      <dgm:t>
        <a:bodyPr/>
        <a:lstStyle/>
        <a:p>
          <a:endParaRPr lang="ru-RU"/>
        </a:p>
      </dgm:t>
    </dgm:pt>
    <dgm:pt modelId="{3AC7AC9D-913A-41E1-88E0-C0DE00E5F64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/>
            <a:t>Забруднення джерел водопостачання стічними водами</a:t>
          </a:r>
          <a:endParaRPr lang="ru-RU" sz="1600" b="1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EFCE8F40-C583-41BD-A6D2-9E7CF48FDD90}" type="parTrans" cxnId="{A8CDFBE3-F0CC-4967-8E72-1249819BA479}">
      <dgm:prSet/>
      <dgm:spPr/>
      <dgm:t>
        <a:bodyPr/>
        <a:lstStyle/>
        <a:p>
          <a:endParaRPr lang="ru-RU"/>
        </a:p>
      </dgm:t>
    </dgm:pt>
    <dgm:pt modelId="{C8FACCEC-EA06-4B92-A0D3-511232145D0A}" type="sibTrans" cxnId="{A8CDFBE3-F0CC-4967-8E72-1249819BA479}">
      <dgm:prSet/>
      <dgm:spPr/>
      <dgm:t>
        <a:bodyPr/>
        <a:lstStyle/>
        <a:p>
          <a:endParaRPr lang="ru-RU"/>
        </a:p>
      </dgm:t>
    </dgm:pt>
    <dgm:pt modelId="{6C8944CA-7CC3-46F0-BE85-E3D6C6C01C81}">
      <dgm:prSet custT="1"/>
      <dgm:spPr/>
      <dgm:t>
        <a:bodyPr/>
        <a:lstStyle/>
        <a:p>
          <a:r>
            <a:rPr lang="uk-UA" sz="1600" b="1" dirty="0" smtClean="0"/>
            <a:t>Несвоєчасний ремонт, очистка та дезінфекція джерел децентралізованого водопостачання (</a:t>
          </a:r>
          <a:r>
            <a:rPr lang="uk-UA" sz="1600" b="1" dirty="0" err="1" smtClean="0"/>
            <a:t>бювети</a:t>
          </a:r>
          <a:r>
            <a:rPr lang="uk-UA" sz="1600" b="1" dirty="0" smtClean="0"/>
            <a:t>,колодязі,каптажі</a:t>
          </a:r>
          <a:endParaRPr lang="ru-RU" sz="1600" dirty="0"/>
        </a:p>
      </dgm:t>
    </dgm:pt>
    <dgm:pt modelId="{FA884067-8BB5-4D7B-A137-82DE2BDF5AE5}" type="parTrans" cxnId="{2A8E9272-44E9-4BD1-94E9-156D0075169A}">
      <dgm:prSet/>
      <dgm:spPr/>
      <dgm:t>
        <a:bodyPr/>
        <a:lstStyle/>
        <a:p>
          <a:endParaRPr lang="ru-RU"/>
        </a:p>
      </dgm:t>
    </dgm:pt>
    <dgm:pt modelId="{ED0CAE4D-2E0B-4467-9467-CD8C54EC07D9}" type="sibTrans" cxnId="{2A8E9272-44E9-4BD1-94E9-156D0075169A}">
      <dgm:prSet/>
      <dgm:spPr/>
      <dgm:t>
        <a:bodyPr/>
        <a:lstStyle/>
        <a:p>
          <a:endParaRPr lang="ru-RU"/>
        </a:p>
      </dgm:t>
    </dgm:pt>
    <dgm:pt modelId="{03095FD4-4BF5-4F41-8E58-87ADCEE3133E}">
      <dgm:prSet custT="1"/>
      <dgm:spPr/>
      <dgm:t>
        <a:bodyPr/>
        <a:lstStyle/>
        <a:p>
          <a:endParaRPr lang="uk-UA" sz="1400" b="1" dirty="0" smtClean="0"/>
        </a:p>
        <a:p>
          <a:r>
            <a:rPr lang="uk-UA" sz="1600" b="1" dirty="0" smtClean="0"/>
            <a:t>Зростання частки не </a:t>
          </a:r>
          <a:r>
            <a:rPr lang="uk-UA" sz="1600" b="1" dirty="0" err="1" smtClean="0"/>
            <a:t>відповідаючих</a:t>
          </a:r>
          <a:r>
            <a:rPr lang="uk-UA" sz="1600" b="1" dirty="0" smtClean="0"/>
            <a:t> проб води з об</a:t>
          </a:r>
          <a:r>
            <a:rPr lang="uk-UA" sz="1600" b="1" dirty="0" smtClean="0">
              <a:latin typeface="Times New Roman"/>
              <a:cs typeface="Times New Roman"/>
            </a:rPr>
            <a:t>'</a:t>
          </a:r>
          <a:r>
            <a:rPr lang="uk-UA" sz="1600" b="1" dirty="0" smtClean="0"/>
            <a:t>єктів водопостачання по санітарно-хімічних та мікробіологічних показниках</a:t>
          </a:r>
          <a:r>
            <a:rPr lang="ru-RU" sz="1400" b="1" dirty="0" smtClean="0"/>
            <a:t/>
          </a:r>
          <a:br>
            <a:rPr lang="ru-RU" sz="1400" b="1" dirty="0" smtClean="0"/>
          </a:br>
          <a:r>
            <a:rPr lang="ru-RU" sz="1400" b="1" dirty="0" smtClean="0"/>
            <a:t/>
          </a:r>
          <a:br>
            <a:rPr lang="ru-RU" sz="1400" b="1" dirty="0" smtClean="0"/>
          </a:br>
          <a:endParaRPr lang="ru-RU" sz="1400" b="1" dirty="0"/>
        </a:p>
      </dgm:t>
    </dgm:pt>
    <dgm:pt modelId="{F75DD5A9-FF8F-473E-891F-051D8FC3757C}" type="parTrans" cxnId="{E0348B53-09E2-495D-AF29-818735654AA9}">
      <dgm:prSet/>
      <dgm:spPr/>
      <dgm:t>
        <a:bodyPr/>
        <a:lstStyle/>
        <a:p>
          <a:endParaRPr lang="ru-RU"/>
        </a:p>
      </dgm:t>
    </dgm:pt>
    <dgm:pt modelId="{FE1A64CE-0A80-42F0-AC1F-152546623EA1}" type="sibTrans" cxnId="{E0348B53-09E2-495D-AF29-818735654AA9}">
      <dgm:prSet/>
      <dgm:spPr/>
      <dgm:t>
        <a:bodyPr/>
        <a:lstStyle/>
        <a:p>
          <a:endParaRPr lang="ru-RU"/>
        </a:p>
      </dgm:t>
    </dgm:pt>
    <dgm:pt modelId="{20DBE2DE-DE54-45C9-A789-B3141310244B}">
      <dgm:prSet custT="1"/>
      <dgm:spPr/>
      <dgm:t>
        <a:bodyPr/>
        <a:lstStyle/>
        <a:p>
          <a:r>
            <a:rPr lang="uk-UA" sz="1600" b="1" dirty="0" smtClean="0"/>
            <a:t>Недотримання та відсутність зон санітарної охорони джерел водопостачання</a:t>
          </a:r>
          <a:endParaRPr lang="ru-RU" sz="1600" b="1" dirty="0"/>
        </a:p>
      </dgm:t>
    </dgm:pt>
    <dgm:pt modelId="{40D8C01D-DF26-4FE0-8F5E-C6F78354C572}" type="parTrans" cxnId="{51B47955-A92A-4329-8701-F68CB9815BCD}">
      <dgm:prSet/>
      <dgm:spPr/>
      <dgm:t>
        <a:bodyPr/>
        <a:lstStyle/>
        <a:p>
          <a:endParaRPr lang="ru-RU"/>
        </a:p>
      </dgm:t>
    </dgm:pt>
    <dgm:pt modelId="{813413F6-A7A3-4166-BE28-DEAED41B82AB}" type="sibTrans" cxnId="{51B47955-A92A-4329-8701-F68CB9815BCD}">
      <dgm:prSet/>
      <dgm:spPr/>
      <dgm:t>
        <a:bodyPr/>
        <a:lstStyle/>
        <a:p>
          <a:endParaRPr lang="ru-RU"/>
        </a:p>
      </dgm:t>
    </dgm:pt>
    <dgm:pt modelId="{62DD7D23-3792-4429-9FFC-80340CC9BA29}">
      <dgm:prSet custT="1"/>
      <dgm:spPr/>
      <dgm:t>
        <a:bodyPr/>
        <a:lstStyle/>
        <a:p>
          <a:r>
            <a:rPr lang="uk-UA" sz="1600" b="1" dirty="0" smtClean="0"/>
            <a:t>Паспортизація джерел водопостачання</a:t>
          </a:r>
          <a:endParaRPr lang="ru-RU" sz="1600" b="1" dirty="0"/>
        </a:p>
      </dgm:t>
    </dgm:pt>
    <dgm:pt modelId="{88B59C67-50D8-426D-9DEE-2D5C432BC4B0}" type="parTrans" cxnId="{75A0EEED-C101-4BCC-81B5-CD5C07CD001C}">
      <dgm:prSet/>
      <dgm:spPr/>
      <dgm:t>
        <a:bodyPr/>
        <a:lstStyle/>
        <a:p>
          <a:endParaRPr lang="ru-RU"/>
        </a:p>
      </dgm:t>
    </dgm:pt>
    <dgm:pt modelId="{D203015B-C6D7-4BD5-B4B5-29A60A247DA8}" type="sibTrans" cxnId="{75A0EEED-C101-4BCC-81B5-CD5C07CD001C}">
      <dgm:prSet/>
      <dgm:spPr/>
      <dgm:t>
        <a:bodyPr/>
        <a:lstStyle/>
        <a:p>
          <a:endParaRPr lang="ru-RU"/>
        </a:p>
      </dgm:t>
    </dgm:pt>
    <dgm:pt modelId="{1A3D3DB2-EDB9-49B5-95FE-48BD797B7887}" type="pres">
      <dgm:prSet presAssocID="{58B29646-AB5C-48E1-A386-CE4022C67EE9}" presName="compositeShape" presStyleCnt="0">
        <dgm:presLayoutVars>
          <dgm:dir/>
          <dgm:resizeHandles/>
        </dgm:presLayoutVars>
      </dgm:prSet>
      <dgm:spPr/>
    </dgm:pt>
    <dgm:pt modelId="{947DDB14-FD3D-472B-A9E4-F48EFEACB6D2}" type="pres">
      <dgm:prSet presAssocID="{58B29646-AB5C-48E1-A386-CE4022C67EE9}" presName="pyramid" presStyleLbl="node1" presStyleIdx="0" presStyleCnt="1"/>
      <dgm:spPr/>
    </dgm:pt>
    <dgm:pt modelId="{B40FE728-D864-4875-B960-DEC3D92CF3F1}" type="pres">
      <dgm:prSet presAssocID="{58B29646-AB5C-48E1-A386-CE4022C67EE9}" presName="theList" presStyleCnt="0"/>
      <dgm:spPr/>
    </dgm:pt>
    <dgm:pt modelId="{7C8A1BB8-A0EF-4412-9CFF-B88BB5FC753A}" type="pres">
      <dgm:prSet presAssocID="{CFBDEB4F-8439-4AC4-9B6A-48D52EB9F589}" presName="aNode" presStyleLbl="fgAcc1" presStyleIdx="0" presStyleCnt="7" custScaleX="230769" custScaleY="12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CA89B-67CD-4936-B4D6-8582A267D3B2}" type="pres">
      <dgm:prSet presAssocID="{CFBDEB4F-8439-4AC4-9B6A-48D52EB9F589}" presName="aSpace" presStyleCnt="0"/>
      <dgm:spPr/>
    </dgm:pt>
    <dgm:pt modelId="{E424ADD9-FF76-42F4-A5D3-40BA0E8B0858}" type="pres">
      <dgm:prSet presAssocID="{57A460C9-C836-419C-B66D-686975F756E7}" presName="aNode" presStyleLbl="fgAcc1" presStyleIdx="1" presStyleCnt="7" custScaleX="230769" custScaleY="100588" custLinFactY="7209" custLinFactNeighborX="-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61C54-50BD-4AE9-B81D-E20C6F65C18B}" type="pres">
      <dgm:prSet presAssocID="{57A460C9-C836-419C-B66D-686975F756E7}" presName="aSpace" presStyleCnt="0"/>
      <dgm:spPr/>
    </dgm:pt>
    <dgm:pt modelId="{65DF9B7A-4464-4B01-8DE7-9266048978B0}" type="pres">
      <dgm:prSet presAssocID="{3AC7AC9D-913A-41E1-88E0-C0DE00E5F64D}" presName="aNode" presStyleLbl="fgAcc1" presStyleIdx="2" presStyleCnt="7" custScaleX="230769" custScaleY="102711" custLinFactY="13260" custLinFactNeighborX="-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098E-A513-4C01-8C58-092F2C49987B}" type="pres">
      <dgm:prSet presAssocID="{3AC7AC9D-913A-41E1-88E0-C0DE00E5F64D}" presName="aSpace" presStyleCnt="0"/>
      <dgm:spPr/>
    </dgm:pt>
    <dgm:pt modelId="{EE0E5B4A-F3AC-419B-B5AC-08FA3F879A16}" type="pres">
      <dgm:prSet presAssocID="{6C8944CA-7CC3-46F0-BE85-E3D6C6C01C81}" presName="aNode" presStyleLbl="fgAcc1" presStyleIdx="3" presStyleCnt="7" custScaleX="227350" custScaleY="104829" custLinFactY="32080" custLinFactNeighborX="-19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D530F-94A2-458E-92B1-7CECDBC6DE7E}" type="pres">
      <dgm:prSet presAssocID="{6C8944CA-7CC3-46F0-BE85-E3D6C6C01C81}" presName="aSpace" presStyleCnt="0"/>
      <dgm:spPr/>
    </dgm:pt>
    <dgm:pt modelId="{D19611A9-E1B6-4E88-8C58-1D33B33FDF27}" type="pres">
      <dgm:prSet presAssocID="{03095FD4-4BF5-4F41-8E58-87ADCEE3133E}" presName="aNode" presStyleLbl="fgAcc1" presStyleIdx="4" presStyleCnt="7" custScaleX="226923" custScaleY="133396" custLinFactY="33890" custLinFactNeighborX="-2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A35A7-113F-495A-8293-CAEE49066879}" type="pres">
      <dgm:prSet presAssocID="{03095FD4-4BF5-4F41-8E58-87ADCEE3133E}" presName="aSpace" presStyleCnt="0"/>
      <dgm:spPr/>
    </dgm:pt>
    <dgm:pt modelId="{AD26142F-783F-48AC-828B-328030A23B05}" type="pres">
      <dgm:prSet presAssocID="{20DBE2DE-DE54-45C9-A789-B3141310244B}" presName="aNode" presStyleLbl="fgAcc1" presStyleIdx="5" presStyleCnt="7" custScaleX="226923" custLinFactY="51810" custLinFactNeighborX="-2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E647A-E4DB-4727-9244-31A2CB812B0F}" type="pres">
      <dgm:prSet presAssocID="{20DBE2DE-DE54-45C9-A789-B3141310244B}" presName="aSpace" presStyleCnt="0"/>
      <dgm:spPr/>
    </dgm:pt>
    <dgm:pt modelId="{A4990516-6035-4140-8D74-18D02595BC9F}" type="pres">
      <dgm:prSet presAssocID="{62DD7D23-3792-4429-9FFC-80340CC9BA29}" presName="aNode" presStyleLbl="fgAcc1" presStyleIdx="6" presStyleCnt="7" custScaleX="226923" custLinFactY="58450" custLinFactNeighborX="-2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FAD72-4492-4906-9014-FA22251BE1AB}" type="pres">
      <dgm:prSet presAssocID="{62DD7D23-3792-4429-9FFC-80340CC9BA29}" presName="aSpace" presStyleCnt="0"/>
      <dgm:spPr/>
    </dgm:pt>
  </dgm:ptLst>
  <dgm:cxnLst>
    <dgm:cxn modelId="{2A8E9272-44E9-4BD1-94E9-156D0075169A}" srcId="{58B29646-AB5C-48E1-A386-CE4022C67EE9}" destId="{6C8944CA-7CC3-46F0-BE85-E3D6C6C01C81}" srcOrd="3" destOrd="0" parTransId="{FA884067-8BB5-4D7B-A137-82DE2BDF5AE5}" sibTransId="{ED0CAE4D-2E0B-4467-9467-CD8C54EC07D9}"/>
    <dgm:cxn modelId="{E0348B53-09E2-495D-AF29-818735654AA9}" srcId="{58B29646-AB5C-48E1-A386-CE4022C67EE9}" destId="{03095FD4-4BF5-4F41-8E58-87ADCEE3133E}" srcOrd="4" destOrd="0" parTransId="{F75DD5A9-FF8F-473E-891F-051D8FC3757C}" sibTransId="{FE1A64CE-0A80-42F0-AC1F-152546623EA1}"/>
    <dgm:cxn modelId="{51B47955-A92A-4329-8701-F68CB9815BCD}" srcId="{58B29646-AB5C-48E1-A386-CE4022C67EE9}" destId="{20DBE2DE-DE54-45C9-A789-B3141310244B}" srcOrd="5" destOrd="0" parTransId="{40D8C01D-DF26-4FE0-8F5E-C6F78354C572}" sibTransId="{813413F6-A7A3-4166-BE28-DEAED41B82AB}"/>
    <dgm:cxn modelId="{A8CDFBE3-F0CC-4967-8E72-1249819BA479}" srcId="{58B29646-AB5C-48E1-A386-CE4022C67EE9}" destId="{3AC7AC9D-913A-41E1-88E0-C0DE00E5F64D}" srcOrd="2" destOrd="0" parTransId="{EFCE8F40-C583-41BD-A6D2-9E7CF48FDD90}" sibTransId="{C8FACCEC-EA06-4B92-A0D3-511232145D0A}"/>
    <dgm:cxn modelId="{9F1979C4-E7FD-46D3-BB9D-89FAE92BB7F8}" type="presOf" srcId="{3AC7AC9D-913A-41E1-88E0-C0DE00E5F64D}" destId="{65DF9B7A-4464-4B01-8DE7-9266048978B0}" srcOrd="0" destOrd="0" presId="urn:microsoft.com/office/officeart/2005/8/layout/pyramid2"/>
    <dgm:cxn modelId="{E0B05484-B011-4294-9970-FB268730CC2C}" type="presOf" srcId="{6C8944CA-7CC3-46F0-BE85-E3D6C6C01C81}" destId="{EE0E5B4A-F3AC-419B-B5AC-08FA3F879A16}" srcOrd="0" destOrd="0" presId="urn:microsoft.com/office/officeart/2005/8/layout/pyramid2"/>
    <dgm:cxn modelId="{DEB9053C-2FAA-45B3-893B-AF78226A0BD2}" type="presOf" srcId="{20DBE2DE-DE54-45C9-A789-B3141310244B}" destId="{AD26142F-783F-48AC-828B-328030A23B05}" srcOrd="0" destOrd="0" presId="urn:microsoft.com/office/officeart/2005/8/layout/pyramid2"/>
    <dgm:cxn modelId="{485E3E57-0E95-4FE5-9D4C-7593F3B57BEB}" type="presOf" srcId="{57A460C9-C836-419C-B66D-686975F756E7}" destId="{E424ADD9-FF76-42F4-A5D3-40BA0E8B0858}" srcOrd="0" destOrd="0" presId="urn:microsoft.com/office/officeart/2005/8/layout/pyramid2"/>
    <dgm:cxn modelId="{30CA192D-8A05-49E8-93D1-F8CCDE51F634}" srcId="{58B29646-AB5C-48E1-A386-CE4022C67EE9}" destId="{CFBDEB4F-8439-4AC4-9B6A-48D52EB9F589}" srcOrd="0" destOrd="0" parTransId="{08441AD6-947C-4234-A5E3-8C7DFA860DAE}" sibTransId="{9FEDE386-E9AA-4D9A-BA9F-70E02382300D}"/>
    <dgm:cxn modelId="{75A0EEED-C101-4BCC-81B5-CD5C07CD001C}" srcId="{58B29646-AB5C-48E1-A386-CE4022C67EE9}" destId="{62DD7D23-3792-4429-9FFC-80340CC9BA29}" srcOrd="6" destOrd="0" parTransId="{88B59C67-50D8-426D-9DEE-2D5C432BC4B0}" sibTransId="{D203015B-C6D7-4BD5-B4B5-29A60A247DA8}"/>
    <dgm:cxn modelId="{70003B6C-C5C2-4583-AFAA-E145B5E4E33C}" type="presOf" srcId="{58B29646-AB5C-48E1-A386-CE4022C67EE9}" destId="{1A3D3DB2-EDB9-49B5-95FE-48BD797B7887}" srcOrd="0" destOrd="0" presId="urn:microsoft.com/office/officeart/2005/8/layout/pyramid2"/>
    <dgm:cxn modelId="{C878EC15-F7F1-40CD-A613-14C1F5A46B17}" type="presOf" srcId="{03095FD4-4BF5-4F41-8E58-87ADCEE3133E}" destId="{D19611A9-E1B6-4E88-8C58-1D33B33FDF27}" srcOrd="0" destOrd="0" presId="urn:microsoft.com/office/officeart/2005/8/layout/pyramid2"/>
    <dgm:cxn modelId="{5786217F-AFE3-4B0A-AB6B-243A1C6BEC41}" type="presOf" srcId="{62DD7D23-3792-4429-9FFC-80340CC9BA29}" destId="{A4990516-6035-4140-8D74-18D02595BC9F}" srcOrd="0" destOrd="0" presId="urn:microsoft.com/office/officeart/2005/8/layout/pyramid2"/>
    <dgm:cxn modelId="{BDC46EB0-CB19-40ED-8078-6598106943AA}" srcId="{58B29646-AB5C-48E1-A386-CE4022C67EE9}" destId="{57A460C9-C836-419C-B66D-686975F756E7}" srcOrd="1" destOrd="0" parTransId="{6B1C2D9F-148A-456F-9578-F2CFBAA9776F}" sibTransId="{4887FDED-F80C-4B8F-AAFC-584F5B795823}"/>
    <dgm:cxn modelId="{A1763F27-8597-4FD3-B1BE-9BE039B6B573}" type="presOf" srcId="{CFBDEB4F-8439-4AC4-9B6A-48D52EB9F589}" destId="{7C8A1BB8-A0EF-4412-9CFF-B88BB5FC753A}" srcOrd="0" destOrd="0" presId="urn:microsoft.com/office/officeart/2005/8/layout/pyramid2"/>
    <dgm:cxn modelId="{1A8939B9-F6BB-41B1-B696-CC38CD880E3E}" type="presParOf" srcId="{1A3D3DB2-EDB9-49B5-95FE-48BD797B7887}" destId="{947DDB14-FD3D-472B-A9E4-F48EFEACB6D2}" srcOrd="0" destOrd="0" presId="urn:microsoft.com/office/officeart/2005/8/layout/pyramid2"/>
    <dgm:cxn modelId="{31324F3E-F316-484B-811B-75620CB39D9A}" type="presParOf" srcId="{1A3D3DB2-EDB9-49B5-95FE-48BD797B7887}" destId="{B40FE728-D864-4875-B960-DEC3D92CF3F1}" srcOrd="1" destOrd="0" presId="urn:microsoft.com/office/officeart/2005/8/layout/pyramid2"/>
    <dgm:cxn modelId="{0AC371D2-6DD6-4551-88E0-1246F3145408}" type="presParOf" srcId="{B40FE728-D864-4875-B960-DEC3D92CF3F1}" destId="{7C8A1BB8-A0EF-4412-9CFF-B88BB5FC753A}" srcOrd="0" destOrd="0" presId="urn:microsoft.com/office/officeart/2005/8/layout/pyramid2"/>
    <dgm:cxn modelId="{AE988765-7E92-4D3A-A5A2-63B412A5EB51}" type="presParOf" srcId="{B40FE728-D864-4875-B960-DEC3D92CF3F1}" destId="{2FFCA89B-67CD-4936-B4D6-8582A267D3B2}" srcOrd="1" destOrd="0" presId="urn:microsoft.com/office/officeart/2005/8/layout/pyramid2"/>
    <dgm:cxn modelId="{68E8A4D6-2F4B-4D8A-986C-7AA02970C951}" type="presParOf" srcId="{B40FE728-D864-4875-B960-DEC3D92CF3F1}" destId="{E424ADD9-FF76-42F4-A5D3-40BA0E8B0858}" srcOrd="2" destOrd="0" presId="urn:microsoft.com/office/officeart/2005/8/layout/pyramid2"/>
    <dgm:cxn modelId="{F83FB0BD-7A56-4662-AE8A-DECA058F662F}" type="presParOf" srcId="{B40FE728-D864-4875-B960-DEC3D92CF3F1}" destId="{EFC61C54-50BD-4AE9-B81D-E20C6F65C18B}" srcOrd="3" destOrd="0" presId="urn:microsoft.com/office/officeart/2005/8/layout/pyramid2"/>
    <dgm:cxn modelId="{A959E15F-9233-4BA7-91E5-3015A1DB80E6}" type="presParOf" srcId="{B40FE728-D864-4875-B960-DEC3D92CF3F1}" destId="{65DF9B7A-4464-4B01-8DE7-9266048978B0}" srcOrd="4" destOrd="0" presId="urn:microsoft.com/office/officeart/2005/8/layout/pyramid2"/>
    <dgm:cxn modelId="{9DB74B7B-BEC4-44A8-BE72-4A191DBF6481}" type="presParOf" srcId="{B40FE728-D864-4875-B960-DEC3D92CF3F1}" destId="{747E098E-A513-4C01-8C58-092F2C49987B}" srcOrd="5" destOrd="0" presId="urn:microsoft.com/office/officeart/2005/8/layout/pyramid2"/>
    <dgm:cxn modelId="{6DBFAC80-216B-4BD3-B861-80E1712E64DC}" type="presParOf" srcId="{B40FE728-D864-4875-B960-DEC3D92CF3F1}" destId="{EE0E5B4A-F3AC-419B-B5AC-08FA3F879A16}" srcOrd="6" destOrd="0" presId="urn:microsoft.com/office/officeart/2005/8/layout/pyramid2"/>
    <dgm:cxn modelId="{38B16D6D-9D0C-4E9A-8041-FF33B9269315}" type="presParOf" srcId="{B40FE728-D864-4875-B960-DEC3D92CF3F1}" destId="{960D530F-94A2-458E-92B1-7CECDBC6DE7E}" srcOrd="7" destOrd="0" presId="urn:microsoft.com/office/officeart/2005/8/layout/pyramid2"/>
    <dgm:cxn modelId="{59298615-DC9F-4954-90A4-EF19680F671E}" type="presParOf" srcId="{B40FE728-D864-4875-B960-DEC3D92CF3F1}" destId="{D19611A9-E1B6-4E88-8C58-1D33B33FDF27}" srcOrd="8" destOrd="0" presId="urn:microsoft.com/office/officeart/2005/8/layout/pyramid2"/>
    <dgm:cxn modelId="{8C1F3020-46D5-4B66-AFA4-E5442F5DEBF4}" type="presParOf" srcId="{B40FE728-D864-4875-B960-DEC3D92CF3F1}" destId="{D8AA35A7-113F-495A-8293-CAEE49066879}" srcOrd="9" destOrd="0" presId="urn:microsoft.com/office/officeart/2005/8/layout/pyramid2"/>
    <dgm:cxn modelId="{81FAEE74-E2A3-404B-8ABB-7C86725BB0AE}" type="presParOf" srcId="{B40FE728-D864-4875-B960-DEC3D92CF3F1}" destId="{AD26142F-783F-48AC-828B-328030A23B05}" srcOrd="10" destOrd="0" presId="urn:microsoft.com/office/officeart/2005/8/layout/pyramid2"/>
    <dgm:cxn modelId="{F91A1A38-BE46-48D3-8753-59CEFEF0551F}" type="presParOf" srcId="{B40FE728-D864-4875-B960-DEC3D92CF3F1}" destId="{0F7E647A-E4DB-4727-9244-31A2CB812B0F}" srcOrd="11" destOrd="0" presId="urn:microsoft.com/office/officeart/2005/8/layout/pyramid2"/>
    <dgm:cxn modelId="{7F36A3AF-83EE-4A29-93CF-BEDFF078885A}" type="presParOf" srcId="{B40FE728-D864-4875-B960-DEC3D92CF3F1}" destId="{A4990516-6035-4140-8D74-18D02595BC9F}" srcOrd="12" destOrd="0" presId="urn:microsoft.com/office/officeart/2005/8/layout/pyramid2"/>
    <dgm:cxn modelId="{FA0948A2-C4CC-438B-A82E-9F793F9A9F90}" type="presParOf" srcId="{B40FE728-D864-4875-B960-DEC3D92CF3F1}" destId="{A64FAD72-4492-4906-9014-FA22251BE1AB}" srcOrd="13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11B7B7C4-8843-43EC-8122-F77716F40096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Забезпечення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населення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доброякісною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питною</a:t>
          </a:r>
          <a:r>
            <a:rPr lang="ru-RU" sz="2400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rPr>
            <a:t> водою</a:t>
          </a:r>
          <a:endParaRPr lang="ru-RU" sz="2400" dirty="0">
            <a:solidFill>
              <a:schemeClr val="accent4">
                <a:lumMod val="50000"/>
              </a:schemeClr>
            </a:solidFill>
          </a:endParaRPr>
        </a:p>
      </dgm:t>
    </dgm:pt>
    <dgm:pt modelId="{2BEF4BF7-24C4-47E3-ABB3-6D6582667893}" type="parTrans" cxnId="{D077923E-AA9A-499F-9E3C-16329CEF9770}">
      <dgm:prSet/>
      <dgm:spPr/>
      <dgm:t>
        <a:bodyPr/>
        <a:lstStyle/>
        <a:p>
          <a:endParaRPr lang="ru-RU"/>
        </a:p>
      </dgm:t>
    </dgm:pt>
    <dgm:pt modelId="{948D75F1-C7C1-402B-B871-F4D139507233}" type="sibTrans" cxnId="{D077923E-AA9A-499F-9E3C-16329CEF9770}">
      <dgm:prSet/>
      <dgm:spPr/>
      <dgm:t>
        <a:bodyPr/>
        <a:lstStyle/>
        <a:p>
          <a:endParaRPr lang="ru-RU"/>
        </a:p>
      </dgm:t>
    </dgm:pt>
    <dgm:pt modelId="{E86B4142-95BF-49C5-8FCD-E79F44AB2A59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/>
            <a:t> </a:t>
          </a:r>
          <a:r>
            <a:rPr lang="uk-UA" sz="2000" b="1" dirty="0" smtClean="0">
              <a:solidFill>
                <a:schemeClr val="accent4">
                  <a:lumMod val="50000"/>
                </a:schemeClr>
              </a:solidFill>
            </a:rPr>
            <a:t>Уникнення спалахів інфекційних захворювань та харчових отруєнь, що мають водний шлях передачі</a:t>
          </a:r>
          <a:endParaRPr lang="ru-RU" sz="2000" b="1" dirty="0" smtClean="0">
            <a:solidFill>
              <a:schemeClr val="accent4">
                <a:lumMod val="50000"/>
              </a:schemeClr>
            </a:solidFill>
          </a:endParaRPr>
        </a:p>
      </dgm:t>
    </dgm:pt>
    <dgm:pt modelId="{D2E13B8A-6DB5-40FB-9200-6637169027C2}" type="parTrans" cxnId="{904DF07C-75EE-4007-8AB5-6773EB17FA01}">
      <dgm:prSet/>
      <dgm:spPr/>
      <dgm:t>
        <a:bodyPr/>
        <a:lstStyle/>
        <a:p>
          <a:endParaRPr lang="ru-RU"/>
        </a:p>
      </dgm:t>
    </dgm:pt>
    <dgm:pt modelId="{4A2F4974-EDA2-43BF-BF7B-88433A41BC26}" type="sibTrans" cxnId="{904DF07C-75EE-4007-8AB5-6773EB17FA01}">
      <dgm:prSet/>
      <dgm:spPr/>
      <dgm:t>
        <a:bodyPr/>
        <a:lstStyle/>
        <a:p>
          <a:endParaRPr lang="ru-RU"/>
        </a:p>
      </dgm:t>
    </dgm:pt>
    <dgm:pt modelId="{C708F83C-FE12-4A91-B62C-762D071A0770}">
      <dgm:prSet/>
      <dgm:spPr/>
      <dgm:t>
        <a:bodyPr/>
        <a:lstStyle/>
        <a:p>
          <a:endParaRPr lang="ru-RU" dirty="0"/>
        </a:p>
      </dgm:t>
    </dgm:pt>
    <dgm:pt modelId="{9603E91F-EC40-4C12-8C40-9B1D94D73CBA}" type="parTrans" cxnId="{574C1061-4748-4DB3-9588-5DAE5EEEAA7F}">
      <dgm:prSet/>
      <dgm:spPr/>
      <dgm:t>
        <a:bodyPr/>
        <a:lstStyle/>
        <a:p>
          <a:endParaRPr lang="ru-RU"/>
        </a:p>
      </dgm:t>
    </dgm:pt>
    <dgm:pt modelId="{DF74B0DE-D28A-4B8B-9F66-1048DB08F984}" type="sibTrans" cxnId="{574C1061-4748-4DB3-9588-5DAE5EEEAA7F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60805-C872-427F-889C-9DE75F60516F}" type="pres">
      <dgm:prSet presAssocID="{11B7B7C4-8843-43EC-8122-F77716F40096}" presName="parentLin" presStyleCnt="0"/>
      <dgm:spPr/>
      <dgm:t>
        <a:bodyPr/>
        <a:lstStyle/>
        <a:p>
          <a:endParaRPr lang="ru-RU"/>
        </a:p>
      </dgm:t>
    </dgm:pt>
    <dgm:pt modelId="{8E748514-0226-47BF-A646-AC728F73323E}" type="pres">
      <dgm:prSet presAssocID="{11B7B7C4-8843-43EC-8122-F77716F4009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EE25A0-DF80-452C-BA82-46CDCBAB782F}" type="pres">
      <dgm:prSet presAssocID="{11B7B7C4-8843-43EC-8122-F77716F40096}" presName="parentText" presStyleLbl="node1" presStyleIdx="0" presStyleCnt="2" custScaleX="150037" custScaleY="74094" custLinFactNeighborX="-6274" custLinFactNeighborY="-6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09400-8593-4018-8E97-D1353527F972}" type="pres">
      <dgm:prSet presAssocID="{11B7B7C4-8843-43EC-8122-F77716F40096}" presName="negativeSpace" presStyleCnt="0"/>
      <dgm:spPr/>
      <dgm:t>
        <a:bodyPr/>
        <a:lstStyle/>
        <a:p>
          <a:endParaRPr lang="ru-RU"/>
        </a:p>
      </dgm:t>
    </dgm:pt>
    <dgm:pt modelId="{02410949-AAA7-4B91-BC3C-F362994BAB40}" type="pres">
      <dgm:prSet presAssocID="{11B7B7C4-8843-43EC-8122-F77716F40096}" presName="childText" presStyleLbl="conFgAcc1" presStyleIdx="0" presStyleCnt="2" custScaleY="42676" custLinFactY="-202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C8E29-A57D-4398-8FDB-CF117BFB503F}" type="pres">
      <dgm:prSet presAssocID="{948D75F1-C7C1-402B-B871-F4D139507233}" presName="spaceBetweenRectangles" presStyleCnt="0"/>
      <dgm:spPr/>
      <dgm:t>
        <a:bodyPr/>
        <a:lstStyle/>
        <a:p>
          <a:endParaRPr lang="ru-RU"/>
        </a:p>
      </dgm:t>
    </dgm:pt>
    <dgm:pt modelId="{C7ADB154-03A2-47EA-A99E-831A6AF4C687}" type="pres">
      <dgm:prSet presAssocID="{E86B4142-95BF-49C5-8FCD-E79F44AB2A59}" presName="parentLin" presStyleCnt="0"/>
      <dgm:spPr/>
      <dgm:t>
        <a:bodyPr/>
        <a:lstStyle/>
        <a:p>
          <a:endParaRPr lang="ru-RU"/>
        </a:p>
      </dgm:t>
    </dgm:pt>
    <dgm:pt modelId="{6FDEC599-B590-4C13-B139-F635CBECD6E5}" type="pres">
      <dgm:prSet presAssocID="{E86B4142-95BF-49C5-8FCD-E79F44AB2A5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15A7C75-FDF1-46C4-A207-E154DC37F572}" type="pres">
      <dgm:prSet presAssocID="{E86B4142-95BF-49C5-8FCD-E79F44AB2A59}" presName="parentText" presStyleLbl="node1" presStyleIdx="1" presStyleCnt="2" custScaleX="149885" custScaleY="74535" custLinFactNeighborX="-81275" custLinFactNeighborY="-3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0725-E71B-4F81-B385-548D1C728895}" type="pres">
      <dgm:prSet presAssocID="{E86B4142-95BF-49C5-8FCD-E79F44AB2A59}" presName="negativeSpace" presStyleCnt="0"/>
      <dgm:spPr/>
      <dgm:t>
        <a:bodyPr/>
        <a:lstStyle/>
        <a:p>
          <a:endParaRPr lang="ru-RU"/>
        </a:p>
      </dgm:t>
    </dgm:pt>
    <dgm:pt modelId="{52E3E3C3-1D77-4D5C-BE8B-D597B37E0482}" type="pres">
      <dgm:prSet presAssocID="{E86B4142-95BF-49C5-8FCD-E79F44AB2A5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95FFD-139B-4204-A882-9247B5CFE412}" type="presOf" srcId="{C708F83C-FE12-4A91-B62C-762D071A0770}" destId="{02410949-AAA7-4B91-BC3C-F362994BAB40}" srcOrd="0" destOrd="0" presId="urn:microsoft.com/office/officeart/2005/8/layout/list1"/>
    <dgm:cxn modelId="{574C1061-4748-4DB3-9588-5DAE5EEEAA7F}" srcId="{11B7B7C4-8843-43EC-8122-F77716F40096}" destId="{C708F83C-FE12-4A91-B62C-762D071A0770}" srcOrd="0" destOrd="0" parTransId="{9603E91F-EC40-4C12-8C40-9B1D94D73CBA}" sibTransId="{DF74B0DE-D28A-4B8B-9F66-1048DB08F984}"/>
    <dgm:cxn modelId="{1E43B320-9DDD-4C17-9284-CE793C94C392}" type="presOf" srcId="{E86B4142-95BF-49C5-8FCD-E79F44AB2A59}" destId="{F15A7C75-FDF1-46C4-A207-E154DC37F572}" srcOrd="1" destOrd="0" presId="urn:microsoft.com/office/officeart/2005/8/layout/list1"/>
    <dgm:cxn modelId="{5987CDA7-589F-40D3-81E8-8CCF0CA88F14}" type="presOf" srcId="{E86B4142-95BF-49C5-8FCD-E79F44AB2A59}" destId="{6FDEC599-B590-4C13-B139-F635CBECD6E5}" srcOrd="0" destOrd="0" presId="urn:microsoft.com/office/officeart/2005/8/layout/list1"/>
    <dgm:cxn modelId="{875E2E32-8C9C-4E2F-8E09-DC780C89B696}" type="presOf" srcId="{11B7B7C4-8843-43EC-8122-F77716F40096}" destId="{8E748514-0226-47BF-A646-AC728F73323E}" srcOrd="0" destOrd="0" presId="urn:microsoft.com/office/officeart/2005/8/layout/list1"/>
    <dgm:cxn modelId="{7AF79337-42A4-4B8D-9547-FF4424B1D456}" type="presOf" srcId="{11B7B7C4-8843-43EC-8122-F77716F40096}" destId="{8CEE25A0-DF80-452C-BA82-46CDCBAB782F}" srcOrd="1" destOrd="0" presId="urn:microsoft.com/office/officeart/2005/8/layout/list1"/>
    <dgm:cxn modelId="{D077923E-AA9A-499F-9E3C-16329CEF9770}" srcId="{9CDA45FC-E3F9-4CA7-ABAD-B539799FC6E4}" destId="{11B7B7C4-8843-43EC-8122-F77716F40096}" srcOrd="0" destOrd="0" parTransId="{2BEF4BF7-24C4-47E3-ABB3-6D6582667893}" sibTransId="{948D75F1-C7C1-402B-B871-F4D139507233}"/>
    <dgm:cxn modelId="{042E4C70-CB41-4A04-9181-98B177BF1B8E}" type="presOf" srcId="{9CDA45FC-E3F9-4CA7-ABAD-B539799FC6E4}" destId="{BC01CDF9-44CE-403F-B487-0730F6A5FB95}" srcOrd="0" destOrd="0" presId="urn:microsoft.com/office/officeart/2005/8/layout/list1"/>
    <dgm:cxn modelId="{904DF07C-75EE-4007-8AB5-6773EB17FA01}" srcId="{9CDA45FC-E3F9-4CA7-ABAD-B539799FC6E4}" destId="{E86B4142-95BF-49C5-8FCD-E79F44AB2A59}" srcOrd="1" destOrd="0" parTransId="{D2E13B8A-6DB5-40FB-9200-6637169027C2}" sibTransId="{4A2F4974-EDA2-43BF-BF7B-88433A41BC26}"/>
    <dgm:cxn modelId="{B59232DF-C9A7-47DD-AA2E-CBACEF51B9AD}" type="presParOf" srcId="{BC01CDF9-44CE-403F-B487-0730F6A5FB95}" destId="{34960805-C872-427F-889C-9DE75F60516F}" srcOrd="0" destOrd="0" presId="urn:microsoft.com/office/officeart/2005/8/layout/list1"/>
    <dgm:cxn modelId="{252F90C5-7E4E-4612-B691-1F3F9D8D6C39}" type="presParOf" srcId="{34960805-C872-427F-889C-9DE75F60516F}" destId="{8E748514-0226-47BF-A646-AC728F73323E}" srcOrd="0" destOrd="0" presId="urn:microsoft.com/office/officeart/2005/8/layout/list1"/>
    <dgm:cxn modelId="{440807E8-F37A-4721-8FD8-BCCCD3BA9135}" type="presParOf" srcId="{34960805-C872-427F-889C-9DE75F60516F}" destId="{8CEE25A0-DF80-452C-BA82-46CDCBAB782F}" srcOrd="1" destOrd="0" presId="urn:microsoft.com/office/officeart/2005/8/layout/list1"/>
    <dgm:cxn modelId="{992579EC-A705-463B-B399-9AB60FDE5A1A}" type="presParOf" srcId="{BC01CDF9-44CE-403F-B487-0730F6A5FB95}" destId="{DB209400-8593-4018-8E97-D1353527F972}" srcOrd="1" destOrd="0" presId="urn:microsoft.com/office/officeart/2005/8/layout/list1"/>
    <dgm:cxn modelId="{52CFFD1F-A3BB-469E-AAB5-C8979A21C09D}" type="presParOf" srcId="{BC01CDF9-44CE-403F-B487-0730F6A5FB95}" destId="{02410949-AAA7-4B91-BC3C-F362994BAB40}" srcOrd="2" destOrd="0" presId="urn:microsoft.com/office/officeart/2005/8/layout/list1"/>
    <dgm:cxn modelId="{96432125-805D-4260-B80F-9C4227825AE1}" type="presParOf" srcId="{BC01CDF9-44CE-403F-B487-0730F6A5FB95}" destId="{FA6C8E29-A57D-4398-8FDB-CF117BFB503F}" srcOrd="3" destOrd="0" presId="urn:microsoft.com/office/officeart/2005/8/layout/list1"/>
    <dgm:cxn modelId="{A24983F2-804B-4031-9F04-E3583D246DAA}" type="presParOf" srcId="{BC01CDF9-44CE-403F-B487-0730F6A5FB95}" destId="{C7ADB154-03A2-47EA-A99E-831A6AF4C687}" srcOrd="4" destOrd="0" presId="urn:microsoft.com/office/officeart/2005/8/layout/list1"/>
    <dgm:cxn modelId="{5B3A42A7-B341-4865-AF0F-ED7B5B911A65}" type="presParOf" srcId="{C7ADB154-03A2-47EA-A99E-831A6AF4C687}" destId="{6FDEC599-B590-4C13-B139-F635CBECD6E5}" srcOrd="0" destOrd="0" presId="urn:microsoft.com/office/officeart/2005/8/layout/list1"/>
    <dgm:cxn modelId="{A9020E01-E9EE-4DC7-9C83-3E1A2BF8E1DE}" type="presParOf" srcId="{C7ADB154-03A2-47EA-A99E-831A6AF4C687}" destId="{F15A7C75-FDF1-46C4-A207-E154DC37F572}" srcOrd="1" destOrd="0" presId="urn:microsoft.com/office/officeart/2005/8/layout/list1"/>
    <dgm:cxn modelId="{833E9A3B-694C-4922-9B1B-87AA70CCA110}" type="presParOf" srcId="{BC01CDF9-44CE-403F-B487-0730F6A5FB95}" destId="{B6320725-E71B-4F81-B385-548D1C728895}" srcOrd="5" destOrd="0" presId="urn:microsoft.com/office/officeart/2005/8/layout/list1"/>
    <dgm:cxn modelId="{3B64CE30-2752-404B-92A4-63C7AE13B802}" type="presParOf" srcId="{BC01CDF9-44CE-403F-B487-0730F6A5FB95}" destId="{52E3E3C3-1D77-4D5C-BE8B-D597B37E0482}" srcOrd="6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1E03415-F406-4149-9300-F4E561F9FB3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solidFill>
                <a:srgbClr val="002060"/>
              </a:solidFill>
            </a:rPr>
            <a:t>Проведення реконструкції зі збільшення потужності водопровідних споруд із заміною зношених мереж</a:t>
          </a:r>
          <a:endParaRPr lang="ru-RU" sz="1600" b="1" dirty="0" smtClean="0">
            <a:solidFill>
              <a:srgbClr val="002060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0C11AD9-C008-4458-B852-8806DAD78386}" type="parTrans" cxnId="{68E959B8-F6B2-4C1D-97E4-F9C8AB1F2B09}">
      <dgm:prSet/>
      <dgm:spPr/>
      <dgm:t>
        <a:bodyPr/>
        <a:lstStyle/>
        <a:p>
          <a:endParaRPr lang="ru-RU"/>
        </a:p>
      </dgm:t>
    </dgm:pt>
    <dgm:pt modelId="{7191A663-E00D-4792-BB23-F3A4BB91B25F}" type="sibTrans" cxnId="{68E959B8-F6B2-4C1D-97E4-F9C8AB1F2B09}">
      <dgm:prSet/>
      <dgm:spPr/>
      <dgm:t>
        <a:bodyPr/>
        <a:lstStyle/>
        <a:p>
          <a:endParaRPr lang="ru-RU"/>
        </a:p>
      </dgm:t>
    </dgm:pt>
    <dgm:pt modelId="{183A9CFC-124D-4B1A-A25D-ADB3531C5F1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Взяття на баланс органами місцевого самоврядування громадських криниць на адміністративних територіях області, своєчасне та якісне проведення їх ремонту, очищення та знезараження </a:t>
          </a:r>
          <a:endParaRPr lang="ru-RU" sz="1600" b="1" dirty="0">
            <a:solidFill>
              <a:srgbClr val="002060"/>
            </a:solidFill>
          </a:endParaRPr>
        </a:p>
      </dgm:t>
    </dgm:pt>
    <dgm:pt modelId="{B6130912-1464-46F6-90CE-E20E6ACF746E}" type="parTrans" cxnId="{E07D8D5C-BDBC-4FD3-907A-A702DA518BE0}">
      <dgm:prSet/>
      <dgm:spPr/>
      <dgm:t>
        <a:bodyPr/>
        <a:lstStyle/>
        <a:p>
          <a:endParaRPr lang="ru-RU"/>
        </a:p>
      </dgm:t>
    </dgm:pt>
    <dgm:pt modelId="{3951E8FF-E9BB-4112-8B36-FBBBB1892760}" type="sibTrans" cxnId="{E07D8D5C-BDBC-4FD3-907A-A702DA518BE0}">
      <dgm:prSet/>
      <dgm:spPr/>
      <dgm:t>
        <a:bodyPr/>
        <a:lstStyle/>
        <a:p>
          <a:endParaRPr lang="ru-RU"/>
        </a:p>
      </dgm:t>
    </dgm:pt>
    <dgm:pt modelId="{40221DE0-988D-416A-9046-B2FE1EF42534}">
      <dgm:prSet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Забезпечення  здійснення систематичного виробничого контролю безпечності та якості питної води, що подається населенню на водогонах області</a:t>
          </a:r>
          <a:endParaRPr lang="ru-RU" sz="1600" b="1" dirty="0">
            <a:solidFill>
              <a:srgbClr val="002060"/>
            </a:solidFill>
          </a:endParaRPr>
        </a:p>
      </dgm:t>
    </dgm:pt>
    <dgm:pt modelId="{7B1C4055-06D7-4826-8EA5-59C47CB0B9FC}" type="parTrans" cxnId="{09CFF4EB-7841-4A94-B0E5-8276BEAB071E}">
      <dgm:prSet/>
      <dgm:spPr/>
      <dgm:t>
        <a:bodyPr/>
        <a:lstStyle/>
        <a:p>
          <a:endParaRPr lang="ru-RU"/>
        </a:p>
      </dgm:t>
    </dgm:pt>
    <dgm:pt modelId="{B79AAE63-C8B9-4DD2-B20B-1AC60FECE5F7}" type="sibTrans" cxnId="{09CFF4EB-7841-4A94-B0E5-8276BEAB071E}">
      <dgm:prSet/>
      <dgm:spPr/>
      <dgm:t>
        <a:bodyPr/>
        <a:lstStyle/>
        <a:p>
          <a:endParaRPr lang="ru-RU"/>
        </a:p>
      </dgm:t>
    </dgm:pt>
    <dgm:pt modelId="{7A2CAF92-6212-4103-ADF6-D2E6A6D78E84}">
      <dgm:prSet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Встановлення зон санітарної охорони джерел та об</a:t>
          </a:r>
          <a:r>
            <a:rPr lang="uk-UA" sz="1600" b="1" dirty="0" smtClean="0">
              <a:solidFill>
                <a:srgbClr val="002060"/>
              </a:solidFill>
              <a:latin typeface="Times New Roman"/>
              <a:cs typeface="Times New Roman"/>
            </a:rPr>
            <a:t>'</a:t>
          </a:r>
          <a:r>
            <a:rPr lang="uk-UA" sz="1600" b="1" dirty="0" smtClean="0">
              <a:solidFill>
                <a:srgbClr val="002060"/>
              </a:solidFill>
            </a:rPr>
            <a:t>єктів централізованого  питного водопостачання, упорядкування діючих</a:t>
          </a:r>
          <a:endParaRPr lang="ru-RU" sz="1600" b="1" dirty="0">
            <a:solidFill>
              <a:srgbClr val="002060"/>
            </a:solidFill>
          </a:endParaRPr>
        </a:p>
      </dgm:t>
    </dgm:pt>
    <dgm:pt modelId="{BBF1D0EA-0C9A-49C4-AA47-22DFDF61FDF3}" type="parTrans" cxnId="{C3EEFEA1-6AA6-4230-984D-E59326131CB4}">
      <dgm:prSet/>
      <dgm:spPr/>
      <dgm:t>
        <a:bodyPr/>
        <a:lstStyle/>
        <a:p>
          <a:endParaRPr lang="ru-RU"/>
        </a:p>
      </dgm:t>
    </dgm:pt>
    <dgm:pt modelId="{9BEA3D3A-B6FB-46D3-995D-70A7A0EDAB70}" type="sibTrans" cxnId="{C3EEFEA1-6AA6-4230-984D-E59326131CB4}">
      <dgm:prSet/>
      <dgm:spPr/>
      <dgm:t>
        <a:bodyPr/>
        <a:lstStyle/>
        <a:p>
          <a:endParaRPr lang="ru-RU"/>
        </a:p>
      </dgm:t>
    </dgm:pt>
    <dgm:pt modelId="{AFFD6B1C-7D16-49CE-A591-C36F8C6FE853}">
      <dgm:prSet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Недопущення забруднення, засмічення  та пошкодження джерел питного водопостачання</a:t>
          </a:r>
          <a:endParaRPr lang="ru-RU" sz="1600" b="1" dirty="0">
            <a:solidFill>
              <a:srgbClr val="002060"/>
            </a:solidFill>
          </a:endParaRPr>
        </a:p>
      </dgm:t>
    </dgm:pt>
    <dgm:pt modelId="{437C2F26-DB2A-4928-BDA8-526220DC47EB}" type="parTrans" cxnId="{4D5BA5E9-DD25-47C4-9B2C-D22FA0A1D331}">
      <dgm:prSet/>
      <dgm:spPr/>
      <dgm:t>
        <a:bodyPr/>
        <a:lstStyle/>
        <a:p>
          <a:endParaRPr lang="ru-RU"/>
        </a:p>
      </dgm:t>
    </dgm:pt>
    <dgm:pt modelId="{21A0F584-B958-4FA6-A6B4-05AB4A4006E1}" type="sibTrans" cxnId="{4D5BA5E9-DD25-47C4-9B2C-D22FA0A1D331}">
      <dgm:prSet/>
      <dgm:spPr/>
      <dgm:t>
        <a:bodyPr/>
        <a:lstStyle/>
        <a:p>
          <a:endParaRPr lang="ru-RU"/>
        </a:p>
      </dgm:t>
    </dgm:pt>
    <dgm:pt modelId="{F5B0BBAD-543E-46B7-A4CF-F2BE6FE354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solidFill>
              <a:schemeClr val="accent6">
                <a:lumMod val="5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solidFill>
                <a:srgbClr val="002060"/>
              </a:solidFill>
            </a:rPr>
            <a:t>Здійснення   </a:t>
          </a:r>
          <a:r>
            <a:rPr lang="uk-UA" sz="1600" b="1" dirty="0" err="1" smtClean="0">
              <a:solidFill>
                <a:srgbClr val="002060"/>
              </a:solidFill>
            </a:rPr>
            <a:t>держнагляду</a:t>
          </a:r>
          <a:r>
            <a:rPr lang="uk-UA" sz="1600" b="1" dirty="0" smtClean="0">
              <a:solidFill>
                <a:srgbClr val="002060"/>
              </a:solidFill>
            </a:rPr>
            <a:t> за станом водопостачання населення області, проведення перевірки  водопровідних  споруд щодо дотримання вимог чинного законодавства </a:t>
          </a:r>
          <a:endParaRPr lang="ru-RU" sz="1600" b="1" dirty="0" smtClean="0">
            <a:solidFill>
              <a:srgbClr val="002060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aseline="0" dirty="0"/>
        </a:p>
      </dgm:t>
    </dgm:pt>
    <dgm:pt modelId="{A5DA7A60-DEE2-4D76-B269-4B7042E6BCA3}" type="sibTrans" cxnId="{710FB263-67BC-4109-97D1-AB4F5CCADEC0}">
      <dgm:prSet/>
      <dgm:spPr/>
      <dgm:t>
        <a:bodyPr/>
        <a:lstStyle/>
        <a:p>
          <a:endParaRPr lang="ru-RU"/>
        </a:p>
      </dgm:t>
    </dgm:pt>
    <dgm:pt modelId="{7DA415BF-C3C1-4082-AE76-6A14B837B9AC}" type="parTrans" cxnId="{710FB263-67BC-4109-97D1-AB4F5CCADEC0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2591C-F23C-400D-BA4F-310AF01B9521}" type="pres">
      <dgm:prSet presAssocID="{F5B0BBAD-543E-46B7-A4CF-F2BE6FE354F7}" presName="parentLin" presStyleCnt="0"/>
      <dgm:spPr/>
    </dgm:pt>
    <dgm:pt modelId="{15BE64DC-DABD-4612-A6B0-529C24D648B8}" type="pres">
      <dgm:prSet presAssocID="{F5B0BBAD-543E-46B7-A4CF-F2BE6FE354F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0DDACE6-DBA6-465A-BCF0-C7827725863C}" type="pres">
      <dgm:prSet presAssocID="{F5B0BBAD-543E-46B7-A4CF-F2BE6FE354F7}" presName="parentText" presStyleLbl="node1" presStyleIdx="0" presStyleCnt="6" custScaleX="138460" custScaleY="164765" custLinFactNeighborX="32212" custLinFactNeighborY="-1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92DB3-ABCA-4DFA-BD53-E0FFDFB2FE45}" type="pres">
      <dgm:prSet presAssocID="{F5B0BBAD-543E-46B7-A4CF-F2BE6FE354F7}" presName="negativeSpace" presStyleCnt="0"/>
      <dgm:spPr/>
    </dgm:pt>
    <dgm:pt modelId="{ADAF8E07-EA90-4161-AC1D-4F7EA13C3381}" type="pres">
      <dgm:prSet presAssocID="{F5B0BBAD-543E-46B7-A4CF-F2BE6FE354F7}" presName="childText" presStyleLbl="conFgAcc1" presStyleIdx="0" presStyleCnt="6">
        <dgm:presLayoutVars>
          <dgm:bulletEnabled val="1"/>
        </dgm:presLayoutVars>
      </dgm:prSet>
      <dgm:spPr/>
    </dgm:pt>
    <dgm:pt modelId="{DB18C89D-7B30-453B-8A21-C6073C08B7C4}" type="pres">
      <dgm:prSet presAssocID="{A5DA7A60-DEE2-4D76-B269-4B7042E6BCA3}" presName="spaceBetweenRectangles" presStyleCnt="0"/>
      <dgm:spPr/>
    </dgm:pt>
    <dgm:pt modelId="{A41D1414-4047-4ADE-9972-0BC8C1A955B6}" type="pres">
      <dgm:prSet presAssocID="{40221DE0-988D-416A-9046-B2FE1EF42534}" presName="parentLin" presStyleCnt="0"/>
      <dgm:spPr/>
    </dgm:pt>
    <dgm:pt modelId="{F06EFEC8-3541-4A21-A7DB-CD4D2D8C446A}" type="pres">
      <dgm:prSet presAssocID="{40221DE0-988D-416A-9046-B2FE1EF425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FC17DB9-CC40-44AE-9E8B-5FCBE10F84D0}" type="pres">
      <dgm:prSet presAssocID="{40221DE0-988D-416A-9046-B2FE1EF42534}" presName="parentText" presStyleLbl="node1" presStyleIdx="1" presStyleCnt="6" custScaleX="137262" custScaleY="154736" custLinFactNeighborX="-25122" custLinFactNeighborY="5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86B5-5E68-4739-94D0-40AFE7F43FB1}" type="pres">
      <dgm:prSet presAssocID="{40221DE0-988D-416A-9046-B2FE1EF42534}" presName="negativeSpace" presStyleCnt="0"/>
      <dgm:spPr/>
    </dgm:pt>
    <dgm:pt modelId="{7648C71E-1DD6-497D-9149-985BE1A32551}" type="pres">
      <dgm:prSet presAssocID="{40221DE0-988D-416A-9046-B2FE1EF42534}" presName="childText" presStyleLbl="conFgAcc1" presStyleIdx="1" presStyleCnt="6">
        <dgm:presLayoutVars>
          <dgm:bulletEnabled val="1"/>
        </dgm:presLayoutVars>
      </dgm:prSet>
      <dgm:spPr/>
    </dgm:pt>
    <dgm:pt modelId="{8CD945CD-BF3C-42E2-A073-F6992C6AF164}" type="pres">
      <dgm:prSet presAssocID="{B79AAE63-C8B9-4DD2-B20B-1AC60FECE5F7}" presName="spaceBetweenRectangles" presStyleCnt="0"/>
      <dgm:spPr/>
    </dgm:pt>
    <dgm:pt modelId="{864E6DCE-3543-427B-B5FC-A12670DDE3F1}" type="pres">
      <dgm:prSet presAssocID="{21E03415-F406-4149-9300-F4E561F9FB3B}" presName="parentLin" presStyleCnt="0"/>
      <dgm:spPr/>
    </dgm:pt>
    <dgm:pt modelId="{8B36F4E7-16B3-48FA-91E5-660D26AA9C56}" type="pres">
      <dgm:prSet presAssocID="{21E03415-F406-4149-9300-F4E561F9FB3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85DE00C-2435-4F75-8ED6-3393606214F5}" type="pres">
      <dgm:prSet presAssocID="{21E03415-F406-4149-9300-F4E561F9FB3B}" presName="parentText" presStyleLbl="node1" presStyleIdx="2" presStyleCnt="6" custScaleX="154784" custScaleY="116866" custLinFactNeighborX="-37000" custLinFactNeighborY="-9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DE5-0244-42B0-B571-BD7BAA62A356}" type="pres">
      <dgm:prSet presAssocID="{21E03415-F406-4149-9300-F4E561F9FB3B}" presName="negativeSpace" presStyleCnt="0"/>
      <dgm:spPr/>
    </dgm:pt>
    <dgm:pt modelId="{0DDB86F8-8365-4976-B242-11F939F757F0}" type="pres">
      <dgm:prSet presAssocID="{21E03415-F406-4149-9300-F4E561F9FB3B}" presName="childText" presStyleLbl="conFgAcc1" presStyleIdx="2" presStyleCnt="6">
        <dgm:presLayoutVars>
          <dgm:bulletEnabled val="1"/>
        </dgm:presLayoutVars>
      </dgm:prSet>
      <dgm:spPr/>
    </dgm:pt>
    <dgm:pt modelId="{F640B2E1-E799-4FC7-A1D5-BE662C70D792}" type="pres">
      <dgm:prSet presAssocID="{7191A663-E00D-4792-BB23-F3A4BB91B25F}" presName="spaceBetweenRectangles" presStyleCnt="0"/>
      <dgm:spPr/>
    </dgm:pt>
    <dgm:pt modelId="{2D674C86-BD84-4CB9-8540-6FF8E26E7AD1}" type="pres">
      <dgm:prSet presAssocID="{183A9CFC-124D-4B1A-A25D-ADB3531C5F13}" presName="parentLin" presStyleCnt="0"/>
      <dgm:spPr/>
    </dgm:pt>
    <dgm:pt modelId="{8293D24F-7DCC-4DFF-8342-FE83EA922DA6}" type="pres">
      <dgm:prSet presAssocID="{183A9CFC-124D-4B1A-A25D-ADB3531C5F1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7D36D1B-0475-4847-9013-2D2482FCFE1F}" type="pres">
      <dgm:prSet presAssocID="{183A9CFC-124D-4B1A-A25D-ADB3531C5F13}" presName="parentText" presStyleLbl="node1" presStyleIdx="3" presStyleCnt="6" custScaleX="148414" custScaleY="151602" custLinFactNeighborX="-39480" custLinFactNeighborY="-6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4DCF9-205F-4E94-81C7-500CC2175D1C}" type="pres">
      <dgm:prSet presAssocID="{183A9CFC-124D-4B1A-A25D-ADB3531C5F13}" presName="negativeSpace" presStyleCnt="0"/>
      <dgm:spPr/>
    </dgm:pt>
    <dgm:pt modelId="{C13BFFFE-1FBE-4607-80D2-E9130840FB0B}" type="pres">
      <dgm:prSet presAssocID="{183A9CFC-124D-4B1A-A25D-ADB3531C5F13}" presName="childText" presStyleLbl="conFgAcc1" presStyleIdx="3" presStyleCnt="6">
        <dgm:presLayoutVars>
          <dgm:bulletEnabled val="1"/>
        </dgm:presLayoutVars>
      </dgm:prSet>
      <dgm:spPr/>
    </dgm:pt>
    <dgm:pt modelId="{7D564E54-4DFC-4131-8D1C-BCB3B71F68CE}" type="pres">
      <dgm:prSet presAssocID="{3951E8FF-E9BB-4112-8B36-FBBBB1892760}" presName="spaceBetweenRectangles" presStyleCnt="0"/>
      <dgm:spPr/>
    </dgm:pt>
    <dgm:pt modelId="{FCCB3C59-7919-41FB-95DF-F29F881F8E4E}" type="pres">
      <dgm:prSet presAssocID="{7A2CAF92-6212-4103-ADF6-D2E6A6D78E84}" presName="parentLin" presStyleCnt="0"/>
      <dgm:spPr/>
    </dgm:pt>
    <dgm:pt modelId="{803C0E29-3126-45ED-AE4F-95FB61E3F232}" type="pres">
      <dgm:prSet presAssocID="{7A2CAF92-6212-4103-ADF6-D2E6A6D78E8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A40EC2C-252E-4739-B99F-411F96D2FAFB}" type="pres">
      <dgm:prSet presAssocID="{7A2CAF92-6212-4103-ADF6-D2E6A6D78E84}" presName="parentText" presStyleLbl="node1" presStyleIdx="4" presStyleCnt="6" custScaleX="142857" custLinFactNeighborX="-61102" custLinFactNeighborY="-3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2878-2AFA-4323-B15F-A124704FD117}" type="pres">
      <dgm:prSet presAssocID="{7A2CAF92-6212-4103-ADF6-D2E6A6D78E84}" presName="negativeSpace" presStyleCnt="0"/>
      <dgm:spPr/>
    </dgm:pt>
    <dgm:pt modelId="{4ADF2C8D-36C6-4B8D-B88E-0A5D4F4E4DDE}" type="pres">
      <dgm:prSet presAssocID="{7A2CAF92-6212-4103-ADF6-D2E6A6D78E84}" presName="childText" presStyleLbl="conFgAcc1" presStyleIdx="4" presStyleCnt="6">
        <dgm:presLayoutVars>
          <dgm:bulletEnabled val="1"/>
        </dgm:presLayoutVars>
      </dgm:prSet>
      <dgm:spPr/>
    </dgm:pt>
    <dgm:pt modelId="{E5A7129E-C797-4F1B-9B42-2ED3F4B4CB3C}" type="pres">
      <dgm:prSet presAssocID="{9BEA3D3A-B6FB-46D3-995D-70A7A0EDAB70}" presName="spaceBetweenRectangles" presStyleCnt="0"/>
      <dgm:spPr/>
    </dgm:pt>
    <dgm:pt modelId="{8238D0D5-4264-4E01-B2A5-A8CDD8C3308D}" type="pres">
      <dgm:prSet presAssocID="{AFFD6B1C-7D16-49CE-A591-C36F8C6FE853}" presName="parentLin" presStyleCnt="0"/>
      <dgm:spPr/>
    </dgm:pt>
    <dgm:pt modelId="{F0D24572-3B7C-4495-8C23-8572673D88C3}" type="pres">
      <dgm:prSet presAssocID="{AFFD6B1C-7D16-49CE-A591-C36F8C6FE85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B550D28-6154-4C4C-B32A-5F53E2950EEE}" type="pres">
      <dgm:prSet presAssocID="{AFFD6B1C-7D16-49CE-A591-C36F8C6FE853}" presName="parentText" presStyleLbl="node1" presStyleIdx="5" presStyleCnt="6" custScaleX="148807" custLinFactNeighborX="-79783" custLinFactNeighborY="-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97408-C97B-4264-B699-54C27C2965A1}" type="pres">
      <dgm:prSet presAssocID="{AFFD6B1C-7D16-49CE-A591-C36F8C6FE853}" presName="negativeSpace" presStyleCnt="0"/>
      <dgm:spPr/>
    </dgm:pt>
    <dgm:pt modelId="{57DB88EA-0CE2-48A7-84E3-9A621209736A}" type="pres">
      <dgm:prSet presAssocID="{AFFD6B1C-7D16-49CE-A591-C36F8C6FE8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3EEFEA1-6AA6-4230-984D-E59326131CB4}" srcId="{9CDA45FC-E3F9-4CA7-ABAD-B539799FC6E4}" destId="{7A2CAF92-6212-4103-ADF6-D2E6A6D78E84}" srcOrd="4" destOrd="0" parTransId="{BBF1D0EA-0C9A-49C4-AA47-22DFDF61FDF3}" sibTransId="{9BEA3D3A-B6FB-46D3-995D-70A7A0EDAB70}"/>
    <dgm:cxn modelId="{4C70E92C-200B-4BE9-9D7C-BCE2B7ABFC97}" type="presOf" srcId="{F5B0BBAD-543E-46B7-A4CF-F2BE6FE354F7}" destId="{20DDACE6-DBA6-465A-BCF0-C7827725863C}" srcOrd="1" destOrd="0" presId="urn:microsoft.com/office/officeart/2005/8/layout/list1"/>
    <dgm:cxn modelId="{37598BB4-607B-4413-8FB5-FDDB06CC4C53}" type="presOf" srcId="{F5B0BBAD-543E-46B7-A4CF-F2BE6FE354F7}" destId="{15BE64DC-DABD-4612-A6B0-529C24D648B8}" srcOrd="0" destOrd="0" presId="urn:microsoft.com/office/officeart/2005/8/layout/list1"/>
    <dgm:cxn modelId="{7F5658EC-8C0B-4F1A-9A01-8457DFD1EE1D}" type="presOf" srcId="{183A9CFC-124D-4B1A-A25D-ADB3531C5F13}" destId="{8293D24F-7DCC-4DFF-8342-FE83EA922DA6}" srcOrd="0" destOrd="0" presId="urn:microsoft.com/office/officeart/2005/8/layout/list1"/>
    <dgm:cxn modelId="{66100383-061B-40B7-AD1B-88C75F5A3CFD}" type="presOf" srcId="{183A9CFC-124D-4B1A-A25D-ADB3531C5F13}" destId="{C7D36D1B-0475-4847-9013-2D2482FCFE1F}" srcOrd="1" destOrd="0" presId="urn:microsoft.com/office/officeart/2005/8/layout/list1"/>
    <dgm:cxn modelId="{0F009097-7E1D-4F74-B3D7-1A25D8F6A0E4}" type="presOf" srcId="{21E03415-F406-4149-9300-F4E561F9FB3B}" destId="{485DE00C-2435-4F75-8ED6-3393606214F5}" srcOrd="1" destOrd="0" presId="urn:microsoft.com/office/officeart/2005/8/layout/list1"/>
    <dgm:cxn modelId="{4DCF2BD8-0495-486B-849C-BDA7F2AF0926}" type="presOf" srcId="{AFFD6B1C-7D16-49CE-A591-C36F8C6FE853}" destId="{F0D24572-3B7C-4495-8C23-8572673D88C3}" srcOrd="0" destOrd="0" presId="urn:microsoft.com/office/officeart/2005/8/layout/list1"/>
    <dgm:cxn modelId="{D1096453-0B6F-4C40-BBA9-5463BD89DEB0}" type="presOf" srcId="{40221DE0-988D-416A-9046-B2FE1EF42534}" destId="{F06EFEC8-3541-4A21-A7DB-CD4D2D8C446A}" srcOrd="0" destOrd="0" presId="urn:microsoft.com/office/officeart/2005/8/layout/list1"/>
    <dgm:cxn modelId="{576841D5-3680-461B-919B-DE92A478D83A}" type="presOf" srcId="{9CDA45FC-E3F9-4CA7-ABAD-B539799FC6E4}" destId="{BC01CDF9-44CE-403F-B487-0730F6A5FB95}" srcOrd="0" destOrd="0" presId="urn:microsoft.com/office/officeart/2005/8/layout/list1"/>
    <dgm:cxn modelId="{89774399-03F8-4945-9BC5-B35205AE722D}" type="presOf" srcId="{AFFD6B1C-7D16-49CE-A591-C36F8C6FE853}" destId="{0B550D28-6154-4C4C-B32A-5F53E2950EEE}" srcOrd="1" destOrd="0" presId="urn:microsoft.com/office/officeart/2005/8/layout/list1"/>
    <dgm:cxn modelId="{09CFF4EB-7841-4A94-B0E5-8276BEAB071E}" srcId="{9CDA45FC-E3F9-4CA7-ABAD-B539799FC6E4}" destId="{40221DE0-988D-416A-9046-B2FE1EF42534}" srcOrd="1" destOrd="0" parTransId="{7B1C4055-06D7-4826-8EA5-59C47CB0B9FC}" sibTransId="{B79AAE63-C8B9-4DD2-B20B-1AC60FECE5F7}"/>
    <dgm:cxn modelId="{4D5BA5E9-DD25-47C4-9B2C-D22FA0A1D331}" srcId="{9CDA45FC-E3F9-4CA7-ABAD-B539799FC6E4}" destId="{AFFD6B1C-7D16-49CE-A591-C36F8C6FE853}" srcOrd="5" destOrd="0" parTransId="{437C2F26-DB2A-4928-BDA8-526220DC47EB}" sibTransId="{21A0F584-B958-4FA6-A6B4-05AB4A4006E1}"/>
    <dgm:cxn modelId="{BD1E07D8-70CD-4300-A2DF-860E5D70F80B}" type="presOf" srcId="{7A2CAF92-6212-4103-ADF6-D2E6A6D78E84}" destId="{2A40EC2C-252E-4739-B99F-411F96D2FAFB}" srcOrd="1" destOrd="0" presId="urn:microsoft.com/office/officeart/2005/8/layout/list1"/>
    <dgm:cxn modelId="{0826DA89-E070-4A40-8D6E-6A82B8B5919E}" type="presOf" srcId="{40221DE0-988D-416A-9046-B2FE1EF42534}" destId="{4FC17DB9-CC40-44AE-9E8B-5FCBE10F84D0}" srcOrd="1" destOrd="0" presId="urn:microsoft.com/office/officeart/2005/8/layout/list1"/>
    <dgm:cxn modelId="{68E959B8-F6B2-4C1D-97E4-F9C8AB1F2B09}" srcId="{9CDA45FC-E3F9-4CA7-ABAD-B539799FC6E4}" destId="{21E03415-F406-4149-9300-F4E561F9FB3B}" srcOrd="2" destOrd="0" parTransId="{C0C11AD9-C008-4458-B852-8806DAD78386}" sibTransId="{7191A663-E00D-4792-BB23-F3A4BB91B25F}"/>
    <dgm:cxn modelId="{E07D8D5C-BDBC-4FD3-907A-A702DA518BE0}" srcId="{9CDA45FC-E3F9-4CA7-ABAD-B539799FC6E4}" destId="{183A9CFC-124D-4B1A-A25D-ADB3531C5F13}" srcOrd="3" destOrd="0" parTransId="{B6130912-1464-46F6-90CE-E20E6ACF746E}" sibTransId="{3951E8FF-E9BB-4112-8B36-FBBBB1892760}"/>
    <dgm:cxn modelId="{710FB263-67BC-4109-97D1-AB4F5CCADEC0}" srcId="{9CDA45FC-E3F9-4CA7-ABAD-B539799FC6E4}" destId="{F5B0BBAD-543E-46B7-A4CF-F2BE6FE354F7}" srcOrd="0" destOrd="0" parTransId="{7DA415BF-C3C1-4082-AE76-6A14B837B9AC}" sibTransId="{A5DA7A60-DEE2-4D76-B269-4B7042E6BCA3}"/>
    <dgm:cxn modelId="{4A74C090-0689-43E0-ABF2-DBAF615755AF}" type="presOf" srcId="{21E03415-F406-4149-9300-F4E561F9FB3B}" destId="{8B36F4E7-16B3-48FA-91E5-660D26AA9C56}" srcOrd="0" destOrd="0" presId="urn:microsoft.com/office/officeart/2005/8/layout/list1"/>
    <dgm:cxn modelId="{3E18A21C-7B81-4771-B7CD-C7ACDC3AB489}" type="presOf" srcId="{7A2CAF92-6212-4103-ADF6-D2E6A6D78E84}" destId="{803C0E29-3126-45ED-AE4F-95FB61E3F232}" srcOrd="0" destOrd="0" presId="urn:microsoft.com/office/officeart/2005/8/layout/list1"/>
    <dgm:cxn modelId="{D225A27A-B992-4D91-AE2F-35F55CB4D921}" type="presParOf" srcId="{BC01CDF9-44CE-403F-B487-0730F6A5FB95}" destId="{4602591C-F23C-400D-BA4F-310AF01B9521}" srcOrd="0" destOrd="0" presId="urn:microsoft.com/office/officeart/2005/8/layout/list1"/>
    <dgm:cxn modelId="{9F472ABE-BD32-40A8-88F1-0B6B0B8E3151}" type="presParOf" srcId="{4602591C-F23C-400D-BA4F-310AF01B9521}" destId="{15BE64DC-DABD-4612-A6B0-529C24D648B8}" srcOrd="0" destOrd="0" presId="urn:microsoft.com/office/officeart/2005/8/layout/list1"/>
    <dgm:cxn modelId="{C962AF6B-7378-4A07-80F4-C83402A2FE51}" type="presParOf" srcId="{4602591C-F23C-400D-BA4F-310AF01B9521}" destId="{20DDACE6-DBA6-465A-BCF0-C7827725863C}" srcOrd="1" destOrd="0" presId="urn:microsoft.com/office/officeart/2005/8/layout/list1"/>
    <dgm:cxn modelId="{C371E312-E0BB-4848-B301-8A1A332E7123}" type="presParOf" srcId="{BC01CDF9-44CE-403F-B487-0730F6A5FB95}" destId="{68E92DB3-ABCA-4DFA-BD53-E0FFDFB2FE45}" srcOrd="1" destOrd="0" presId="urn:microsoft.com/office/officeart/2005/8/layout/list1"/>
    <dgm:cxn modelId="{2961E30E-F1EA-49E9-B740-3D7BF05E5BCC}" type="presParOf" srcId="{BC01CDF9-44CE-403F-B487-0730F6A5FB95}" destId="{ADAF8E07-EA90-4161-AC1D-4F7EA13C3381}" srcOrd="2" destOrd="0" presId="urn:microsoft.com/office/officeart/2005/8/layout/list1"/>
    <dgm:cxn modelId="{C1CF315C-F20A-4B44-8C92-D3042F974BAC}" type="presParOf" srcId="{BC01CDF9-44CE-403F-B487-0730F6A5FB95}" destId="{DB18C89D-7B30-453B-8A21-C6073C08B7C4}" srcOrd="3" destOrd="0" presId="urn:microsoft.com/office/officeart/2005/8/layout/list1"/>
    <dgm:cxn modelId="{D62E2733-23BF-46E3-A432-034F788F616C}" type="presParOf" srcId="{BC01CDF9-44CE-403F-B487-0730F6A5FB95}" destId="{A41D1414-4047-4ADE-9972-0BC8C1A955B6}" srcOrd="4" destOrd="0" presId="urn:microsoft.com/office/officeart/2005/8/layout/list1"/>
    <dgm:cxn modelId="{92293D30-B269-49AC-BB79-5D963C5BC137}" type="presParOf" srcId="{A41D1414-4047-4ADE-9972-0BC8C1A955B6}" destId="{F06EFEC8-3541-4A21-A7DB-CD4D2D8C446A}" srcOrd="0" destOrd="0" presId="urn:microsoft.com/office/officeart/2005/8/layout/list1"/>
    <dgm:cxn modelId="{38B9CCBF-348C-430F-9FC9-465BB285D49F}" type="presParOf" srcId="{A41D1414-4047-4ADE-9972-0BC8C1A955B6}" destId="{4FC17DB9-CC40-44AE-9E8B-5FCBE10F84D0}" srcOrd="1" destOrd="0" presId="urn:microsoft.com/office/officeart/2005/8/layout/list1"/>
    <dgm:cxn modelId="{C6FDD4C6-7B5A-4235-9873-0E063D5E4DD2}" type="presParOf" srcId="{BC01CDF9-44CE-403F-B487-0730F6A5FB95}" destId="{4A1186B5-5E68-4739-94D0-40AFE7F43FB1}" srcOrd="5" destOrd="0" presId="urn:microsoft.com/office/officeart/2005/8/layout/list1"/>
    <dgm:cxn modelId="{4790CFE3-C3E9-4DD7-8571-1406794B6BB3}" type="presParOf" srcId="{BC01CDF9-44CE-403F-B487-0730F6A5FB95}" destId="{7648C71E-1DD6-497D-9149-985BE1A32551}" srcOrd="6" destOrd="0" presId="urn:microsoft.com/office/officeart/2005/8/layout/list1"/>
    <dgm:cxn modelId="{51D529AD-E1B4-4790-8FBC-0327399DBC7A}" type="presParOf" srcId="{BC01CDF9-44CE-403F-B487-0730F6A5FB95}" destId="{8CD945CD-BF3C-42E2-A073-F6992C6AF164}" srcOrd="7" destOrd="0" presId="urn:microsoft.com/office/officeart/2005/8/layout/list1"/>
    <dgm:cxn modelId="{43ACF7F9-942B-4238-BCD0-3100D8018432}" type="presParOf" srcId="{BC01CDF9-44CE-403F-B487-0730F6A5FB95}" destId="{864E6DCE-3543-427B-B5FC-A12670DDE3F1}" srcOrd="8" destOrd="0" presId="urn:microsoft.com/office/officeart/2005/8/layout/list1"/>
    <dgm:cxn modelId="{855BC2D7-AAF4-4004-96AD-809963016188}" type="presParOf" srcId="{864E6DCE-3543-427B-B5FC-A12670DDE3F1}" destId="{8B36F4E7-16B3-48FA-91E5-660D26AA9C56}" srcOrd="0" destOrd="0" presId="urn:microsoft.com/office/officeart/2005/8/layout/list1"/>
    <dgm:cxn modelId="{DC152ED5-E2B9-4A6E-B210-5E7E84F13A4A}" type="presParOf" srcId="{864E6DCE-3543-427B-B5FC-A12670DDE3F1}" destId="{485DE00C-2435-4F75-8ED6-3393606214F5}" srcOrd="1" destOrd="0" presId="urn:microsoft.com/office/officeart/2005/8/layout/list1"/>
    <dgm:cxn modelId="{86274ACE-859A-4C05-AECA-4EB1D93304FB}" type="presParOf" srcId="{BC01CDF9-44CE-403F-B487-0730F6A5FB95}" destId="{1A2A1DE5-0244-42B0-B571-BD7BAA62A356}" srcOrd="9" destOrd="0" presId="urn:microsoft.com/office/officeart/2005/8/layout/list1"/>
    <dgm:cxn modelId="{D4FBF3AB-6E46-40E0-B986-CAA60206281D}" type="presParOf" srcId="{BC01CDF9-44CE-403F-B487-0730F6A5FB95}" destId="{0DDB86F8-8365-4976-B242-11F939F757F0}" srcOrd="10" destOrd="0" presId="urn:microsoft.com/office/officeart/2005/8/layout/list1"/>
    <dgm:cxn modelId="{F8FBF47D-83AC-4448-B59A-9420D9DB4410}" type="presParOf" srcId="{BC01CDF9-44CE-403F-B487-0730F6A5FB95}" destId="{F640B2E1-E799-4FC7-A1D5-BE662C70D792}" srcOrd="11" destOrd="0" presId="urn:microsoft.com/office/officeart/2005/8/layout/list1"/>
    <dgm:cxn modelId="{31B2F70B-0307-46C8-AD81-DAC64813F4A8}" type="presParOf" srcId="{BC01CDF9-44CE-403F-B487-0730F6A5FB95}" destId="{2D674C86-BD84-4CB9-8540-6FF8E26E7AD1}" srcOrd="12" destOrd="0" presId="urn:microsoft.com/office/officeart/2005/8/layout/list1"/>
    <dgm:cxn modelId="{27ED420E-02CA-4514-87ED-478437968810}" type="presParOf" srcId="{2D674C86-BD84-4CB9-8540-6FF8E26E7AD1}" destId="{8293D24F-7DCC-4DFF-8342-FE83EA922DA6}" srcOrd="0" destOrd="0" presId="urn:microsoft.com/office/officeart/2005/8/layout/list1"/>
    <dgm:cxn modelId="{047AFD0D-B899-4D27-BC9A-261BF58210F3}" type="presParOf" srcId="{2D674C86-BD84-4CB9-8540-6FF8E26E7AD1}" destId="{C7D36D1B-0475-4847-9013-2D2482FCFE1F}" srcOrd="1" destOrd="0" presId="urn:microsoft.com/office/officeart/2005/8/layout/list1"/>
    <dgm:cxn modelId="{32644A9A-478F-4F8B-BA9C-152412DCD873}" type="presParOf" srcId="{BC01CDF9-44CE-403F-B487-0730F6A5FB95}" destId="{42D4DCF9-205F-4E94-81C7-500CC2175D1C}" srcOrd="13" destOrd="0" presId="urn:microsoft.com/office/officeart/2005/8/layout/list1"/>
    <dgm:cxn modelId="{4F336D06-1A88-4A47-9632-1F5A12F87511}" type="presParOf" srcId="{BC01CDF9-44CE-403F-B487-0730F6A5FB95}" destId="{C13BFFFE-1FBE-4607-80D2-E9130840FB0B}" srcOrd="14" destOrd="0" presId="urn:microsoft.com/office/officeart/2005/8/layout/list1"/>
    <dgm:cxn modelId="{D6E8729C-4C95-4E86-9057-7315B573695E}" type="presParOf" srcId="{BC01CDF9-44CE-403F-B487-0730F6A5FB95}" destId="{7D564E54-4DFC-4131-8D1C-BCB3B71F68CE}" srcOrd="15" destOrd="0" presId="urn:microsoft.com/office/officeart/2005/8/layout/list1"/>
    <dgm:cxn modelId="{94684DBD-24AE-40DC-B013-0091BC3A917C}" type="presParOf" srcId="{BC01CDF9-44CE-403F-B487-0730F6A5FB95}" destId="{FCCB3C59-7919-41FB-95DF-F29F881F8E4E}" srcOrd="16" destOrd="0" presId="urn:microsoft.com/office/officeart/2005/8/layout/list1"/>
    <dgm:cxn modelId="{F31A390A-5CC9-4751-8A0A-6C7C1440C7E3}" type="presParOf" srcId="{FCCB3C59-7919-41FB-95DF-F29F881F8E4E}" destId="{803C0E29-3126-45ED-AE4F-95FB61E3F232}" srcOrd="0" destOrd="0" presId="urn:microsoft.com/office/officeart/2005/8/layout/list1"/>
    <dgm:cxn modelId="{2B4CFD15-F118-479B-8603-A9B08E9C230C}" type="presParOf" srcId="{FCCB3C59-7919-41FB-95DF-F29F881F8E4E}" destId="{2A40EC2C-252E-4739-B99F-411F96D2FAFB}" srcOrd="1" destOrd="0" presId="urn:microsoft.com/office/officeart/2005/8/layout/list1"/>
    <dgm:cxn modelId="{D0BC8E1A-078B-4405-9732-1824BFAD33CB}" type="presParOf" srcId="{BC01CDF9-44CE-403F-B487-0730F6A5FB95}" destId="{D6DD2878-2AFA-4323-B15F-A124704FD117}" srcOrd="17" destOrd="0" presId="urn:microsoft.com/office/officeart/2005/8/layout/list1"/>
    <dgm:cxn modelId="{7C2337D2-6163-43C4-BF7F-7E2306C23337}" type="presParOf" srcId="{BC01CDF9-44CE-403F-B487-0730F6A5FB95}" destId="{4ADF2C8D-36C6-4B8D-B88E-0A5D4F4E4DDE}" srcOrd="18" destOrd="0" presId="urn:microsoft.com/office/officeart/2005/8/layout/list1"/>
    <dgm:cxn modelId="{5B6706F8-34DD-43EA-9B4D-6A0C5D821900}" type="presParOf" srcId="{BC01CDF9-44CE-403F-B487-0730F6A5FB95}" destId="{E5A7129E-C797-4F1B-9B42-2ED3F4B4CB3C}" srcOrd="19" destOrd="0" presId="urn:microsoft.com/office/officeart/2005/8/layout/list1"/>
    <dgm:cxn modelId="{13B8031F-E693-418A-87B9-BC0EA05DCECC}" type="presParOf" srcId="{BC01CDF9-44CE-403F-B487-0730F6A5FB95}" destId="{8238D0D5-4264-4E01-B2A5-A8CDD8C3308D}" srcOrd="20" destOrd="0" presId="urn:microsoft.com/office/officeart/2005/8/layout/list1"/>
    <dgm:cxn modelId="{0320F719-D3E0-4D1A-A8C9-5DF30A61E96E}" type="presParOf" srcId="{8238D0D5-4264-4E01-B2A5-A8CDD8C3308D}" destId="{F0D24572-3B7C-4495-8C23-8572673D88C3}" srcOrd="0" destOrd="0" presId="urn:microsoft.com/office/officeart/2005/8/layout/list1"/>
    <dgm:cxn modelId="{7FAD42E0-CF6B-409B-B02F-A8C03AEAB959}" type="presParOf" srcId="{8238D0D5-4264-4E01-B2A5-A8CDD8C3308D}" destId="{0B550D28-6154-4C4C-B32A-5F53E2950EEE}" srcOrd="1" destOrd="0" presId="urn:microsoft.com/office/officeart/2005/8/layout/list1"/>
    <dgm:cxn modelId="{31BCF74D-F579-4EE0-BDDA-1B861BC7FEC0}" type="presParOf" srcId="{BC01CDF9-44CE-403F-B487-0730F6A5FB95}" destId="{F9F97408-C97B-4264-B699-54C27C2965A1}" srcOrd="21" destOrd="0" presId="urn:microsoft.com/office/officeart/2005/8/layout/list1"/>
    <dgm:cxn modelId="{52B065D8-8266-441D-BF8D-9BB790868A44}" type="presParOf" srcId="{BC01CDF9-44CE-403F-B487-0730F6A5FB95}" destId="{57DB88EA-0CE2-48A7-84E3-9A62120973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5B0BBAD-543E-46B7-A4CF-F2BE6FE354F7}">
      <dgm:prSet phldrT="[Текст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baseline="0" dirty="0" smtClean="0">
              <a:solidFill>
                <a:srgbClr val="36006C"/>
              </a:solidFill>
              <a:latin typeface="+mn-lt"/>
            </a:rPr>
            <a:t>Санітарний благоустрій територій населених пунктів та інших об</a:t>
          </a:r>
          <a:r>
            <a:rPr lang="uk-UA" sz="1600" b="1" baseline="0" dirty="0" smtClean="0">
              <a:solidFill>
                <a:srgbClr val="36006C"/>
              </a:solidFill>
              <a:latin typeface="+mn-lt"/>
              <a:cs typeface="Times New Roman"/>
            </a:rPr>
            <a:t>'</a:t>
          </a:r>
          <a:r>
            <a:rPr lang="uk-UA" sz="1600" b="1" baseline="0" dirty="0" smtClean="0">
              <a:solidFill>
                <a:srgbClr val="36006C"/>
              </a:solidFill>
              <a:latin typeface="+mn-lt"/>
            </a:rPr>
            <a:t>єктів в зоні розташування джерел водопостачання</a:t>
          </a:r>
          <a:endParaRPr lang="ru-RU" sz="1600" b="1" baseline="0" dirty="0">
            <a:solidFill>
              <a:srgbClr val="36006C"/>
            </a:solidFill>
            <a:latin typeface="+mn-lt"/>
          </a:endParaRPr>
        </a:p>
      </dgm:t>
    </dgm:pt>
    <dgm:pt modelId="{7DA415BF-C3C1-4082-AE76-6A14B837B9AC}" type="parTrans" cxnId="{710FB263-67BC-4109-97D1-AB4F5CCADEC0}">
      <dgm:prSet/>
      <dgm:spPr/>
      <dgm:t>
        <a:bodyPr/>
        <a:lstStyle/>
        <a:p>
          <a:endParaRPr lang="ru-RU"/>
        </a:p>
      </dgm:t>
    </dgm:pt>
    <dgm:pt modelId="{A5DA7A60-DEE2-4D76-B269-4B7042E6BCA3}" type="sibTrans" cxnId="{710FB263-67BC-4109-97D1-AB4F5CCADEC0}">
      <dgm:prSet/>
      <dgm:spPr/>
      <dgm:t>
        <a:bodyPr/>
        <a:lstStyle/>
        <a:p>
          <a:endParaRPr lang="ru-RU"/>
        </a:p>
      </dgm:t>
    </dgm:pt>
    <dgm:pt modelId="{21E03415-F406-4149-9300-F4E561F9FB3B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Удосконалення та впровадження нових технологій </a:t>
          </a:r>
          <a:r>
            <a:rPr lang="uk-UA" sz="1600" b="1" dirty="0" err="1" smtClean="0">
              <a:solidFill>
                <a:srgbClr val="002060"/>
              </a:solidFill>
            </a:rPr>
            <a:t>водопідготовки</a:t>
          </a:r>
          <a:r>
            <a:rPr lang="uk-UA" sz="1600" b="1" dirty="0" smtClean="0">
              <a:solidFill>
                <a:srgbClr val="002060"/>
              </a:solidFill>
            </a:rPr>
            <a:t> та очистки стічних вод</a:t>
          </a:r>
          <a:endParaRPr lang="ru-RU" sz="1600" b="1" dirty="0">
            <a:solidFill>
              <a:srgbClr val="002060"/>
            </a:solidFill>
          </a:endParaRPr>
        </a:p>
      </dgm:t>
    </dgm:pt>
    <dgm:pt modelId="{C0C11AD9-C008-4458-B852-8806DAD78386}" type="parTrans" cxnId="{68E959B8-F6B2-4C1D-97E4-F9C8AB1F2B09}">
      <dgm:prSet/>
      <dgm:spPr/>
      <dgm:t>
        <a:bodyPr/>
        <a:lstStyle/>
        <a:p>
          <a:endParaRPr lang="ru-RU"/>
        </a:p>
      </dgm:t>
    </dgm:pt>
    <dgm:pt modelId="{7191A663-E00D-4792-BB23-F3A4BB91B25F}" type="sibTrans" cxnId="{68E959B8-F6B2-4C1D-97E4-F9C8AB1F2B09}">
      <dgm:prSet/>
      <dgm:spPr/>
      <dgm:t>
        <a:bodyPr/>
        <a:lstStyle/>
        <a:p>
          <a:endParaRPr lang="ru-RU"/>
        </a:p>
      </dgm:t>
    </dgm:pt>
    <dgm:pt modelId="{183A9CFC-124D-4B1A-A25D-ADB3531C5F1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Удосконалення технологій і розробка нових ефективних методів очищення води</a:t>
          </a:r>
          <a:endParaRPr lang="ru-RU" sz="1600" b="1" dirty="0">
            <a:solidFill>
              <a:srgbClr val="002060"/>
            </a:solidFill>
          </a:endParaRPr>
        </a:p>
      </dgm:t>
    </dgm:pt>
    <dgm:pt modelId="{B6130912-1464-46F6-90CE-E20E6ACF746E}" type="parTrans" cxnId="{E07D8D5C-BDBC-4FD3-907A-A702DA518BE0}">
      <dgm:prSet/>
      <dgm:spPr/>
      <dgm:t>
        <a:bodyPr/>
        <a:lstStyle/>
        <a:p>
          <a:endParaRPr lang="ru-RU"/>
        </a:p>
      </dgm:t>
    </dgm:pt>
    <dgm:pt modelId="{3951E8FF-E9BB-4112-8B36-FBBBB1892760}" type="sibTrans" cxnId="{E07D8D5C-BDBC-4FD3-907A-A702DA518BE0}">
      <dgm:prSet/>
      <dgm:spPr/>
      <dgm:t>
        <a:bodyPr/>
        <a:lstStyle/>
        <a:p>
          <a:endParaRPr lang="ru-RU"/>
        </a:p>
      </dgm:t>
    </dgm:pt>
    <dgm:pt modelId="{40221DE0-988D-416A-9046-B2FE1EF42534}">
      <dgm:prSet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Своєчасне виявлення факторів, що забруднюють джерела водопостачання</a:t>
          </a:r>
          <a:endParaRPr lang="ru-RU" sz="1600" b="1" dirty="0">
            <a:solidFill>
              <a:srgbClr val="002060"/>
            </a:solidFill>
          </a:endParaRPr>
        </a:p>
      </dgm:t>
    </dgm:pt>
    <dgm:pt modelId="{7B1C4055-06D7-4826-8EA5-59C47CB0B9FC}" type="parTrans" cxnId="{09CFF4EB-7841-4A94-B0E5-8276BEAB071E}">
      <dgm:prSet/>
      <dgm:spPr/>
      <dgm:t>
        <a:bodyPr/>
        <a:lstStyle/>
        <a:p>
          <a:endParaRPr lang="ru-RU"/>
        </a:p>
      </dgm:t>
    </dgm:pt>
    <dgm:pt modelId="{B79AAE63-C8B9-4DD2-B20B-1AC60FECE5F7}" type="sibTrans" cxnId="{09CFF4EB-7841-4A94-B0E5-8276BEAB071E}">
      <dgm:prSet/>
      <dgm:spPr/>
      <dgm:t>
        <a:bodyPr/>
        <a:lstStyle/>
        <a:p>
          <a:endParaRPr lang="ru-RU"/>
        </a:p>
      </dgm:t>
    </dgm:pt>
    <dgm:pt modelId="{7A2CAF92-6212-4103-ADF6-D2E6A6D78E84}">
      <dgm:prSet custT="1"/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</a:rPr>
            <a:t>Моніторинг якості води рік, які є джерелами водопостачання на території області</a:t>
          </a:r>
          <a:endParaRPr lang="ru-RU" sz="1600" b="1" dirty="0">
            <a:solidFill>
              <a:srgbClr val="002060"/>
            </a:solidFill>
          </a:endParaRPr>
        </a:p>
      </dgm:t>
    </dgm:pt>
    <dgm:pt modelId="{BBF1D0EA-0C9A-49C4-AA47-22DFDF61FDF3}" type="parTrans" cxnId="{C3EEFEA1-6AA6-4230-984D-E59326131CB4}">
      <dgm:prSet/>
      <dgm:spPr/>
      <dgm:t>
        <a:bodyPr/>
        <a:lstStyle/>
        <a:p>
          <a:endParaRPr lang="ru-RU"/>
        </a:p>
      </dgm:t>
    </dgm:pt>
    <dgm:pt modelId="{9BEA3D3A-B6FB-46D3-995D-70A7A0EDAB70}" type="sibTrans" cxnId="{C3EEFEA1-6AA6-4230-984D-E59326131CB4}">
      <dgm:prSet/>
      <dgm:spPr/>
      <dgm:t>
        <a:bodyPr/>
        <a:lstStyle/>
        <a:p>
          <a:endParaRPr lang="ru-RU"/>
        </a:p>
      </dgm:t>
    </dgm:pt>
    <dgm:pt modelId="{AFFD6B1C-7D16-49CE-A591-C36F8C6FE8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dirty="0" smtClean="0">
            <a:solidFill>
              <a:schemeClr val="accent6">
                <a:lumMod val="50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err="1" smtClean="0">
              <a:solidFill>
                <a:srgbClr val="002060"/>
              </a:solidFill>
            </a:rPr>
            <a:t>Активізаціясанітарно-освітньої</a:t>
          </a:r>
          <a:r>
            <a:rPr lang="uk-UA" sz="1600" b="1" dirty="0" smtClean="0">
              <a:solidFill>
                <a:srgbClr val="002060"/>
              </a:solidFill>
            </a:rPr>
            <a:t> роботи серед населення області по питаннях  якості питної води. </a:t>
          </a:r>
          <a:endParaRPr lang="ru-RU" sz="1600" b="1" dirty="0" smtClean="0">
            <a:solidFill>
              <a:srgbClr val="002060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437C2F26-DB2A-4928-BDA8-526220DC47EB}" type="parTrans" cxnId="{4D5BA5E9-DD25-47C4-9B2C-D22FA0A1D331}">
      <dgm:prSet/>
      <dgm:spPr/>
      <dgm:t>
        <a:bodyPr/>
        <a:lstStyle/>
        <a:p>
          <a:endParaRPr lang="ru-RU"/>
        </a:p>
      </dgm:t>
    </dgm:pt>
    <dgm:pt modelId="{21A0F584-B958-4FA6-A6B4-05AB4A4006E1}" type="sibTrans" cxnId="{4D5BA5E9-DD25-47C4-9B2C-D22FA0A1D331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2591C-F23C-400D-BA4F-310AF01B9521}" type="pres">
      <dgm:prSet presAssocID="{F5B0BBAD-543E-46B7-A4CF-F2BE6FE354F7}" presName="parentLin" presStyleCnt="0"/>
      <dgm:spPr/>
    </dgm:pt>
    <dgm:pt modelId="{15BE64DC-DABD-4612-A6B0-529C24D648B8}" type="pres">
      <dgm:prSet presAssocID="{F5B0BBAD-543E-46B7-A4CF-F2BE6FE354F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0DDACE6-DBA6-465A-BCF0-C7827725863C}" type="pres">
      <dgm:prSet presAssocID="{F5B0BBAD-543E-46B7-A4CF-F2BE6FE354F7}" presName="parentText" presStyleLbl="node1" presStyleIdx="0" presStyleCnt="6" custScaleX="138460" custLinFactNeighborX="8310" custLinFactNeighborY="-1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92DB3-ABCA-4DFA-BD53-E0FFDFB2FE45}" type="pres">
      <dgm:prSet presAssocID="{F5B0BBAD-543E-46B7-A4CF-F2BE6FE354F7}" presName="negativeSpace" presStyleCnt="0"/>
      <dgm:spPr/>
    </dgm:pt>
    <dgm:pt modelId="{ADAF8E07-EA90-4161-AC1D-4F7EA13C3381}" type="pres">
      <dgm:prSet presAssocID="{F5B0BBAD-543E-46B7-A4CF-F2BE6FE354F7}" presName="childText" presStyleLbl="conFgAcc1" presStyleIdx="0" presStyleCnt="6">
        <dgm:presLayoutVars>
          <dgm:bulletEnabled val="1"/>
        </dgm:presLayoutVars>
      </dgm:prSet>
      <dgm:spPr/>
    </dgm:pt>
    <dgm:pt modelId="{DB18C89D-7B30-453B-8A21-C6073C08B7C4}" type="pres">
      <dgm:prSet presAssocID="{A5DA7A60-DEE2-4D76-B269-4B7042E6BCA3}" presName="spaceBetweenRectangles" presStyleCnt="0"/>
      <dgm:spPr/>
    </dgm:pt>
    <dgm:pt modelId="{A41D1414-4047-4ADE-9972-0BC8C1A955B6}" type="pres">
      <dgm:prSet presAssocID="{40221DE0-988D-416A-9046-B2FE1EF42534}" presName="parentLin" presStyleCnt="0"/>
      <dgm:spPr/>
    </dgm:pt>
    <dgm:pt modelId="{F06EFEC8-3541-4A21-A7DB-CD4D2D8C446A}" type="pres">
      <dgm:prSet presAssocID="{40221DE0-988D-416A-9046-B2FE1EF425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FC17DB9-CC40-44AE-9E8B-5FCBE10F84D0}" type="pres">
      <dgm:prSet presAssocID="{40221DE0-988D-416A-9046-B2FE1EF42534}" presName="parentText" presStyleLbl="node1" presStyleIdx="1" presStyleCnt="6" custScaleX="137262" custLinFactNeighborX="-11328" custLinFactNeighborY="-14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86B5-5E68-4739-94D0-40AFE7F43FB1}" type="pres">
      <dgm:prSet presAssocID="{40221DE0-988D-416A-9046-B2FE1EF42534}" presName="negativeSpace" presStyleCnt="0"/>
      <dgm:spPr/>
    </dgm:pt>
    <dgm:pt modelId="{7648C71E-1DD6-497D-9149-985BE1A32551}" type="pres">
      <dgm:prSet presAssocID="{40221DE0-988D-416A-9046-B2FE1EF42534}" presName="childText" presStyleLbl="conFgAcc1" presStyleIdx="1" presStyleCnt="6">
        <dgm:presLayoutVars>
          <dgm:bulletEnabled val="1"/>
        </dgm:presLayoutVars>
      </dgm:prSet>
      <dgm:spPr/>
    </dgm:pt>
    <dgm:pt modelId="{8CD945CD-BF3C-42E2-A073-F6992C6AF164}" type="pres">
      <dgm:prSet presAssocID="{B79AAE63-C8B9-4DD2-B20B-1AC60FECE5F7}" presName="spaceBetweenRectangles" presStyleCnt="0"/>
      <dgm:spPr/>
    </dgm:pt>
    <dgm:pt modelId="{864E6DCE-3543-427B-B5FC-A12670DDE3F1}" type="pres">
      <dgm:prSet presAssocID="{21E03415-F406-4149-9300-F4E561F9FB3B}" presName="parentLin" presStyleCnt="0"/>
      <dgm:spPr/>
    </dgm:pt>
    <dgm:pt modelId="{8B36F4E7-16B3-48FA-91E5-660D26AA9C56}" type="pres">
      <dgm:prSet presAssocID="{21E03415-F406-4149-9300-F4E561F9FB3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85DE00C-2435-4F75-8ED6-3393606214F5}" type="pres">
      <dgm:prSet presAssocID="{21E03415-F406-4149-9300-F4E561F9FB3B}" presName="parentText" presStyleLbl="node1" presStyleIdx="2" presStyleCnt="6" custScaleX="139154" custLinFactNeighborX="-28068" custLinFactNeighborY="-9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DE5-0244-42B0-B571-BD7BAA62A356}" type="pres">
      <dgm:prSet presAssocID="{21E03415-F406-4149-9300-F4E561F9FB3B}" presName="negativeSpace" presStyleCnt="0"/>
      <dgm:spPr/>
    </dgm:pt>
    <dgm:pt modelId="{0DDB86F8-8365-4976-B242-11F939F757F0}" type="pres">
      <dgm:prSet presAssocID="{21E03415-F406-4149-9300-F4E561F9FB3B}" presName="childText" presStyleLbl="conFgAcc1" presStyleIdx="2" presStyleCnt="6">
        <dgm:presLayoutVars>
          <dgm:bulletEnabled val="1"/>
        </dgm:presLayoutVars>
      </dgm:prSet>
      <dgm:spPr/>
    </dgm:pt>
    <dgm:pt modelId="{F640B2E1-E799-4FC7-A1D5-BE662C70D792}" type="pres">
      <dgm:prSet presAssocID="{7191A663-E00D-4792-BB23-F3A4BB91B25F}" presName="spaceBetweenRectangles" presStyleCnt="0"/>
      <dgm:spPr/>
    </dgm:pt>
    <dgm:pt modelId="{2D674C86-BD84-4CB9-8540-6FF8E26E7AD1}" type="pres">
      <dgm:prSet presAssocID="{183A9CFC-124D-4B1A-A25D-ADB3531C5F13}" presName="parentLin" presStyleCnt="0"/>
      <dgm:spPr/>
    </dgm:pt>
    <dgm:pt modelId="{8293D24F-7DCC-4DFF-8342-FE83EA922DA6}" type="pres">
      <dgm:prSet presAssocID="{183A9CFC-124D-4B1A-A25D-ADB3531C5F1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7D36D1B-0475-4847-9013-2D2482FCFE1F}" type="pres">
      <dgm:prSet presAssocID="{183A9CFC-124D-4B1A-A25D-ADB3531C5F13}" presName="parentText" presStyleLbl="node1" presStyleIdx="3" presStyleCnt="6" custScaleX="142857" custLinFactNeighborX="-44723" custLinFactNeighborY="-6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4DCF9-205F-4E94-81C7-500CC2175D1C}" type="pres">
      <dgm:prSet presAssocID="{183A9CFC-124D-4B1A-A25D-ADB3531C5F13}" presName="negativeSpace" presStyleCnt="0"/>
      <dgm:spPr/>
    </dgm:pt>
    <dgm:pt modelId="{C13BFFFE-1FBE-4607-80D2-E9130840FB0B}" type="pres">
      <dgm:prSet presAssocID="{183A9CFC-124D-4B1A-A25D-ADB3531C5F13}" presName="childText" presStyleLbl="conFgAcc1" presStyleIdx="3" presStyleCnt="6">
        <dgm:presLayoutVars>
          <dgm:bulletEnabled val="1"/>
        </dgm:presLayoutVars>
      </dgm:prSet>
      <dgm:spPr/>
    </dgm:pt>
    <dgm:pt modelId="{7D564E54-4DFC-4131-8D1C-BCB3B71F68CE}" type="pres">
      <dgm:prSet presAssocID="{3951E8FF-E9BB-4112-8B36-FBBBB1892760}" presName="spaceBetweenRectangles" presStyleCnt="0"/>
      <dgm:spPr/>
    </dgm:pt>
    <dgm:pt modelId="{FCCB3C59-7919-41FB-95DF-F29F881F8E4E}" type="pres">
      <dgm:prSet presAssocID="{7A2CAF92-6212-4103-ADF6-D2E6A6D78E84}" presName="parentLin" presStyleCnt="0"/>
      <dgm:spPr/>
    </dgm:pt>
    <dgm:pt modelId="{803C0E29-3126-45ED-AE4F-95FB61E3F232}" type="pres">
      <dgm:prSet presAssocID="{7A2CAF92-6212-4103-ADF6-D2E6A6D78E8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A40EC2C-252E-4739-B99F-411F96D2FAFB}" type="pres">
      <dgm:prSet presAssocID="{7A2CAF92-6212-4103-ADF6-D2E6A6D78E84}" presName="parentText" presStyleLbl="node1" presStyleIdx="4" presStyleCnt="6" custScaleX="142857" custLinFactNeighborX="-63149" custLinFactNeighborY="-3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D2878-2AFA-4323-B15F-A124704FD117}" type="pres">
      <dgm:prSet presAssocID="{7A2CAF92-6212-4103-ADF6-D2E6A6D78E84}" presName="negativeSpace" presStyleCnt="0"/>
      <dgm:spPr/>
    </dgm:pt>
    <dgm:pt modelId="{4ADF2C8D-36C6-4B8D-B88E-0A5D4F4E4DDE}" type="pres">
      <dgm:prSet presAssocID="{7A2CAF92-6212-4103-ADF6-D2E6A6D78E84}" presName="childText" presStyleLbl="conFgAcc1" presStyleIdx="4" presStyleCnt="6">
        <dgm:presLayoutVars>
          <dgm:bulletEnabled val="1"/>
        </dgm:presLayoutVars>
      </dgm:prSet>
      <dgm:spPr/>
    </dgm:pt>
    <dgm:pt modelId="{E5A7129E-C797-4F1B-9B42-2ED3F4B4CB3C}" type="pres">
      <dgm:prSet presAssocID="{9BEA3D3A-B6FB-46D3-995D-70A7A0EDAB70}" presName="spaceBetweenRectangles" presStyleCnt="0"/>
      <dgm:spPr/>
    </dgm:pt>
    <dgm:pt modelId="{8238D0D5-4264-4E01-B2A5-A8CDD8C3308D}" type="pres">
      <dgm:prSet presAssocID="{AFFD6B1C-7D16-49CE-A591-C36F8C6FE853}" presName="parentLin" presStyleCnt="0"/>
      <dgm:spPr/>
    </dgm:pt>
    <dgm:pt modelId="{F0D24572-3B7C-4495-8C23-8572673D88C3}" type="pres">
      <dgm:prSet presAssocID="{AFFD6B1C-7D16-49CE-A591-C36F8C6FE85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B550D28-6154-4C4C-B32A-5F53E2950EEE}" type="pres">
      <dgm:prSet presAssocID="{AFFD6B1C-7D16-49CE-A591-C36F8C6FE853}" presName="parentText" presStyleLbl="node1" presStyleIdx="5" presStyleCnt="6" custScaleX="142857" custLinFactNeighborX="-100000" custLinFactNeighborY="-14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97408-C97B-4264-B699-54C27C2965A1}" type="pres">
      <dgm:prSet presAssocID="{AFFD6B1C-7D16-49CE-A591-C36F8C6FE853}" presName="negativeSpace" presStyleCnt="0"/>
      <dgm:spPr/>
    </dgm:pt>
    <dgm:pt modelId="{57DB88EA-0CE2-48A7-84E3-9A621209736A}" type="pres">
      <dgm:prSet presAssocID="{AFFD6B1C-7D16-49CE-A591-C36F8C6FE8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3EEFEA1-6AA6-4230-984D-E59326131CB4}" srcId="{9CDA45FC-E3F9-4CA7-ABAD-B539799FC6E4}" destId="{7A2CAF92-6212-4103-ADF6-D2E6A6D78E84}" srcOrd="4" destOrd="0" parTransId="{BBF1D0EA-0C9A-49C4-AA47-22DFDF61FDF3}" sibTransId="{9BEA3D3A-B6FB-46D3-995D-70A7A0EDAB70}"/>
    <dgm:cxn modelId="{8131A4E4-2F33-47F1-9492-D4086A2523EC}" type="presOf" srcId="{40221DE0-988D-416A-9046-B2FE1EF42534}" destId="{4FC17DB9-CC40-44AE-9E8B-5FCBE10F84D0}" srcOrd="1" destOrd="0" presId="urn:microsoft.com/office/officeart/2005/8/layout/list1"/>
    <dgm:cxn modelId="{EC09B86B-9751-4522-90AB-43108EA790D5}" type="presOf" srcId="{AFFD6B1C-7D16-49CE-A591-C36F8C6FE853}" destId="{F0D24572-3B7C-4495-8C23-8572673D88C3}" srcOrd="0" destOrd="0" presId="urn:microsoft.com/office/officeart/2005/8/layout/list1"/>
    <dgm:cxn modelId="{C4B0E71A-ADBC-42BC-A272-F00C74DBD1EB}" type="presOf" srcId="{183A9CFC-124D-4B1A-A25D-ADB3531C5F13}" destId="{C7D36D1B-0475-4847-9013-2D2482FCFE1F}" srcOrd="1" destOrd="0" presId="urn:microsoft.com/office/officeart/2005/8/layout/list1"/>
    <dgm:cxn modelId="{C91FFF19-F14F-4479-B96B-1B508AE826B8}" type="presOf" srcId="{9CDA45FC-E3F9-4CA7-ABAD-B539799FC6E4}" destId="{BC01CDF9-44CE-403F-B487-0730F6A5FB95}" srcOrd="0" destOrd="0" presId="urn:microsoft.com/office/officeart/2005/8/layout/list1"/>
    <dgm:cxn modelId="{7824CCE5-FD1C-4EA6-B59F-42D003885677}" type="presOf" srcId="{F5B0BBAD-543E-46B7-A4CF-F2BE6FE354F7}" destId="{20DDACE6-DBA6-465A-BCF0-C7827725863C}" srcOrd="1" destOrd="0" presId="urn:microsoft.com/office/officeart/2005/8/layout/list1"/>
    <dgm:cxn modelId="{D86D764B-7762-4E3B-9B7A-2D2C930F8C22}" type="presOf" srcId="{AFFD6B1C-7D16-49CE-A591-C36F8C6FE853}" destId="{0B550D28-6154-4C4C-B32A-5F53E2950EEE}" srcOrd="1" destOrd="0" presId="urn:microsoft.com/office/officeart/2005/8/layout/list1"/>
    <dgm:cxn modelId="{09CFF4EB-7841-4A94-B0E5-8276BEAB071E}" srcId="{9CDA45FC-E3F9-4CA7-ABAD-B539799FC6E4}" destId="{40221DE0-988D-416A-9046-B2FE1EF42534}" srcOrd="1" destOrd="0" parTransId="{7B1C4055-06D7-4826-8EA5-59C47CB0B9FC}" sibTransId="{B79AAE63-C8B9-4DD2-B20B-1AC60FECE5F7}"/>
    <dgm:cxn modelId="{4D5BA5E9-DD25-47C4-9B2C-D22FA0A1D331}" srcId="{9CDA45FC-E3F9-4CA7-ABAD-B539799FC6E4}" destId="{AFFD6B1C-7D16-49CE-A591-C36F8C6FE853}" srcOrd="5" destOrd="0" parTransId="{437C2F26-DB2A-4928-BDA8-526220DC47EB}" sibTransId="{21A0F584-B958-4FA6-A6B4-05AB4A4006E1}"/>
    <dgm:cxn modelId="{91DA552C-814C-4EC8-A914-D8372BF77A59}" type="presOf" srcId="{F5B0BBAD-543E-46B7-A4CF-F2BE6FE354F7}" destId="{15BE64DC-DABD-4612-A6B0-529C24D648B8}" srcOrd="0" destOrd="0" presId="urn:microsoft.com/office/officeart/2005/8/layout/list1"/>
    <dgm:cxn modelId="{96ADEFA1-DD9F-4330-845E-5576DA55D27C}" type="presOf" srcId="{21E03415-F406-4149-9300-F4E561F9FB3B}" destId="{8B36F4E7-16B3-48FA-91E5-660D26AA9C56}" srcOrd="0" destOrd="0" presId="urn:microsoft.com/office/officeart/2005/8/layout/list1"/>
    <dgm:cxn modelId="{68E959B8-F6B2-4C1D-97E4-F9C8AB1F2B09}" srcId="{9CDA45FC-E3F9-4CA7-ABAD-B539799FC6E4}" destId="{21E03415-F406-4149-9300-F4E561F9FB3B}" srcOrd="2" destOrd="0" parTransId="{C0C11AD9-C008-4458-B852-8806DAD78386}" sibTransId="{7191A663-E00D-4792-BB23-F3A4BB91B25F}"/>
    <dgm:cxn modelId="{706444F9-C919-4F7C-8402-80BDC6EF06BF}" type="presOf" srcId="{7A2CAF92-6212-4103-ADF6-D2E6A6D78E84}" destId="{2A40EC2C-252E-4739-B99F-411F96D2FAFB}" srcOrd="1" destOrd="0" presId="urn:microsoft.com/office/officeart/2005/8/layout/list1"/>
    <dgm:cxn modelId="{E07D8D5C-BDBC-4FD3-907A-A702DA518BE0}" srcId="{9CDA45FC-E3F9-4CA7-ABAD-B539799FC6E4}" destId="{183A9CFC-124D-4B1A-A25D-ADB3531C5F13}" srcOrd="3" destOrd="0" parTransId="{B6130912-1464-46F6-90CE-E20E6ACF746E}" sibTransId="{3951E8FF-E9BB-4112-8B36-FBBBB1892760}"/>
    <dgm:cxn modelId="{710FB263-67BC-4109-97D1-AB4F5CCADEC0}" srcId="{9CDA45FC-E3F9-4CA7-ABAD-B539799FC6E4}" destId="{F5B0BBAD-543E-46B7-A4CF-F2BE6FE354F7}" srcOrd="0" destOrd="0" parTransId="{7DA415BF-C3C1-4082-AE76-6A14B837B9AC}" sibTransId="{A5DA7A60-DEE2-4D76-B269-4B7042E6BCA3}"/>
    <dgm:cxn modelId="{FF5C4678-B21C-4442-8F22-9D7BA701FD4F}" type="presOf" srcId="{21E03415-F406-4149-9300-F4E561F9FB3B}" destId="{485DE00C-2435-4F75-8ED6-3393606214F5}" srcOrd="1" destOrd="0" presId="urn:microsoft.com/office/officeart/2005/8/layout/list1"/>
    <dgm:cxn modelId="{3D5DAE7D-C45D-47C6-B303-79A0204C856A}" type="presOf" srcId="{40221DE0-988D-416A-9046-B2FE1EF42534}" destId="{F06EFEC8-3541-4A21-A7DB-CD4D2D8C446A}" srcOrd="0" destOrd="0" presId="urn:microsoft.com/office/officeart/2005/8/layout/list1"/>
    <dgm:cxn modelId="{938CD301-3375-4FAE-BBB3-3C4387EEF439}" type="presOf" srcId="{183A9CFC-124D-4B1A-A25D-ADB3531C5F13}" destId="{8293D24F-7DCC-4DFF-8342-FE83EA922DA6}" srcOrd="0" destOrd="0" presId="urn:microsoft.com/office/officeart/2005/8/layout/list1"/>
    <dgm:cxn modelId="{BD3C15AE-5C4C-4169-AC65-C10E38258A8D}" type="presOf" srcId="{7A2CAF92-6212-4103-ADF6-D2E6A6D78E84}" destId="{803C0E29-3126-45ED-AE4F-95FB61E3F232}" srcOrd="0" destOrd="0" presId="urn:microsoft.com/office/officeart/2005/8/layout/list1"/>
    <dgm:cxn modelId="{8200B316-550D-4ED2-8201-95BD360A1EAF}" type="presParOf" srcId="{BC01CDF9-44CE-403F-B487-0730F6A5FB95}" destId="{4602591C-F23C-400D-BA4F-310AF01B9521}" srcOrd="0" destOrd="0" presId="urn:microsoft.com/office/officeart/2005/8/layout/list1"/>
    <dgm:cxn modelId="{D8730661-340C-4236-8184-31536AE827A5}" type="presParOf" srcId="{4602591C-F23C-400D-BA4F-310AF01B9521}" destId="{15BE64DC-DABD-4612-A6B0-529C24D648B8}" srcOrd="0" destOrd="0" presId="urn:microsoft.com/office/officeart/2005/8/layout/list1"/>
    <dgm:cxn modelId="{579B2C1E-2551-4883-A959-9B3E88D79DF8}" type="presParOf" srcId="{4602591C-F23C-400D-BA4F-310AF01B9521}" destId="{20DDACE6-DBA6-465A-BCF0-C7827725863C}" srcOrd="1" destOrd="0" presId="urn:microsoft.com/office/officeart/2005/8/layout/list1"/>
    <dgm:cxn modelId="{3624481E-8652-42B1-BA0D-CC2D57B530BB}" type="presParOf" srcId="{BC01CDF9-44CE-403F-B487-0730F6A5FB95}" destId="{68E92DB3-ABCA-4DFA-BD53-E0FFDFB2FE45}" srcOrd="1" destOrd="0" presId="urn:microsoft.com/office/officeart/2005/8/layout/list1"/>
    <dgm:cxn modelId="{9F382A27-5B44-4580-ABB5-E7E69B674452}" type="presParOf" srcId="{BC01CDF9-44CE-403F-B487-0730F6A5FB95}" destId="{ADAF8E07-EA90-4161-AC1D-4F7EA13C3381}" srcOrd="2" destOrd="0" presId="urn:microsoft.com/office/officeart/2005/8/layout/list1"/>
    <dgm:cxn modelId="{86B8D598-EBB2-4AC2-B2AD-416793CDCB2C}" type="presParOf" srcId="{BC01CDF9-44CE-403F-B487-0730F6A5FB95}" destId="{DB18C89D-7B30-453B-8A21-C6073C08B7C4}" srcOrd="3" destOrd="0" presId="urn:microsoft.com/office/officeart/2005/8/layout/list1"/>
    <dgm:cxn modelId="{90C08560-CC9E-43DF-BBC2-19C6C1E71164}" type="presParOf" srcId="{BC01CDF9-44CE-403F-B487-0730F6A5FB95}" destId="{A41D1414-4047-4ADE-9972-0BC8C1A955B6}" srcOrd="4" destOrd="0" presId="urn:microsoft.com/office/officeart/2005/8/layout/list1"/>
    <dgm:cxn modelId="{CC28B5E7-6D9D-44D5-B877-7BDAF39B2A7E}" type="presParOf" srcId="{A41D1414-4047-4ADE-9972-0BC8C1A955B6}" destId="{F06EFEC8-3541-4A21-A7DB-CD4D2D8C446A}" srcOrd="0" destOrd="0" presId="urn:microsoft.com/office/officeart/2005/8/layout/list1"/>
    <dgm:cxn modelId="{52258E8A-9015-45C2-8B74-97C9CA445606}" type="presParOf" srcId="{A41D1414-4047-4ADE-9972-0BC8C1A955B6}" destId="{4FC17DB9-CC40-44AE-9E8B-5FCBE10F84D0}" srcOrd="1" destOrd="0" presId="urn:microsoft.com/office/officeart/2005/8/layout/list1"/>
    <dgm:cxn modelId="{80ED5F47-736E-4C4C-B374-486B86B9C5F1}" type="presParOf" srcId="{BC01CDF9-44CE-403F-B487-0730F6A5FB95}" destId="{4A1186B5-5E68-4739-94D0-40AFE7F43FB1}" srcOrd="5" destOrd="0" presId="urn:microsoft.com/office/officeart/2005/8/layout/list1"/>
    <dgm:cxn modelId="{AA4B7255-2800-470C-B75B-92C2344B84CD}" type="presParOf" srcId="{BC01CDF9-44CE-403F-B487-0730F6A5FB95}" destId="{7648C71E-1DD6-497D-9149-985BE1A32551}" srcOrd="6" destOrd="0" presId="urn:microsoft.com/office/officeart/2005/8/layout/list1"/>
    <dgm:cxn modelId="{8F625109-E447-46FA-B673-A1A705CF3AD2}" type="presParOf" srcId="{BC01CDF9-44CE-403F-B487-0730F6A5FB95}" destId="{8CD945CD-BF3C-42E2-A073-F6992C6AF164}" srcOrd="7" destOrd="0" presId="urn:microsoft.com/office/officeart/2005/8/layout/list1"/>
    <dgm:cxn modelId="{1989C80B-4E43-4F9D-A8E9-64E662D040DA}" type="presParOf" srcId="{BC01CDF9-44CE-403F-B487-0730F6A5FB95}" destId="{864E6DCE-3543-427B-B5FC-A12670DDE3F1}" srcOrd="8" destOrd="0" presId="urn:microsoft.com/office/officeart/2005/8/layout/list1"/>
    <dgm:cxn modelId="{E92FD555-5956-4E36-B58D-B0F60821CE8B}" type="presParOf" srcId="{864E6DCE-3543-427B-B5FC-A12670DDE3F1}" destId="{8B36F4E7-16B3-48FA-91E5-660D26AA9C56}" srcOrd="0" destOrd="0" presId="urn:microsoft.com/office/officeart/2005/8/layout/list1"/>
    <dgm:cxn modelId="{F467CA17-0DF7-4B17-8A2C-4B51DDDF8C7C}" type="presParOf" srcId="{864E6DCE-3543-427B-B5FC-A12670DDE3F1}" destId="{485DE00C-2435-4F75-8ED6-3393606214F5}" srcOrd="1" destOrd="0" presId="urn:microsoft.com/office/officeart/2005/8/layout/list1"/>
    <dgm:cxn modelId="{3101A625-49AE-4EBB-B553-514D6634A3A5}" type="presParOf" srcId="{BC01CDF9-44CE-403F-B487-0730F6A5FB95}" destId="{1A2A1DE5-0244-42B0-B571-BD7BAA62A356}" srcOrd="9" destOrd="0" presId="urn:microsoft.com/office/officeart/2005/8/layout/list1"/>
    <dgm:cxn modelId="{CA3383B4-4883-4000-87DB-50AF2FDC9BF9}" type="presParOf" srcId="{BC01CDF9-44CE-403F-B487-0730F6A5FB95}" destId="{0DDB86F8-8365-4976-B242-11F939F757F0}" srcOrd="10" destOrd="0" presId="urn:microsoft.com/office/officeart/2005/8/layout/list1"/>
    <dgm:cxn modelId="{69A2D2CE-060A-4BE5-B55C-BE4EDB01BBC2}" type="presParOf" srcId="{BC01CDF9-44CE-403F-B487-0730F6A5FB95}" destId="{F640B2E1-E799-4FC7-A1D5-BE662C70D792}" srcOrd="11" destOrd="0" presId="urn:microsoft.com/office/officeart/2005/8/layout/list1"/>
    <dgm:cxn modelId="{7CB6D069-D4D4-49E1-8C7C-D98E09143C1F}" type="presParOf" srcId="{BC01CDF9-44CE-403F-B487-0730F6A5FB95}" destId="{2D674C86-BD84-4CB9-8540-6FF8E26E7AD1}" srcOrd="12" destOrd="0" presId="urn:microsoft.com/office/officeart/2005/8/layout/list1"/>
    <dgm:cxn modelId="{BC2FD92E-6A61-40C7-BAB2-85876FF8A084}" type="presParOf" srcId="{2D674C86-BD84-4CB9-8540-6FF8E26E7AD1}" destId="{8293D24F-7DCC-4DFF-8342-FE83EA922DA6}" srcOrd="0" destOrd="0" presId="urn:microsoft.com/office/officeart/2005/8/layout/list1"/>
    <dgm:cxn modelId="{821AF863-C353-4284-890D-77913B7BE760}" type="presParOf" srcId="{2D674C86-BD84-4CB9-8540-6FF8E26E7AD1}" destId="{C7D36D1B-0475-4847-9013-2D2482FCFE1F}" srcOrd="1" destOrd="0" presId="urn:microsoft.com/office/officeart/2005/8/layout/list1"/>
    <dgm:cxn modelId="{1444254C-665E-4AE8-82DF-BABE13340618}" type="presParOf" srcId="{BC01CDF9-44CE-403F-B487-0730F6A5FB95}" destId="{42D4DCF9-205F-4E94-81C7-500CC2175D1C}" srcOrd="13" destOrd="0" presId="urn:microsoft.com/office/officeart/2005/8/layout/list1"/>
    <dgm:cxn modelId="{63D6BC6D-19DB-4949-9E89-01A138AF87B5}" type="presParOf" srcId="{BC01CDF9-44CE-403F-B487-0730F6A5FB95}" destId="{C13BFFFE-1FBE-4607-80D2-E9130840FB0B}" srcOrd="14" destOrd="0" presId="urn:microsoft.com/office/officeart/2005/8/layout/list1"/>
    <dgm:cxn modelId="{23D6DCD6-DA14-48BA-8662-D96DE67063E8}" type="presParOf" srcId="{BC01CDF9-44CE-403F-B487-0730F6A5FB95}" destId="{7D564E54-4DFC-4131-8D1C-BCB3B71F68CE}" srcOrd="15" destOrd="0" presId="urn:microsoft.com/office/officeart/2005/8/layout/list1"/>
    <dgm:cxn modelId="{BF4C3E6E-B080-4B30-8401-7C157749F22B}" type="presParOf" srcId="{BC01CDF9-44CE-403F-B487-0730F6A5FB95}" destId="{FCCB3C59-7919-41FB-95DF-F29F881F8E4E}" srcOrd="16" destOrd="0" presId="urn:microsoft.com/office/officeart/2005/8/layout/list1"/>
    <dgm:cxn modelId="{053B25CB-EADC-4DAD-8043-0D63B86A2271}" type="presParOf" srcId="{FCCB3C59-7919-41FB-95DF-F29F881F8E4E}" destId="{803C0E29-3126-45ED-AE4F-95FB61E3F232}" srcOrd="0" destOrd="0" presId="urn:microsoft.com/office/officeart/2005/8/layout/list1"/>
    <dgm:cxn modelId="{F736B573-F0A3-43A0-97D5-239314FC6CAC}" type="presParOf" srcId="{FCCB3C59-7919-41FB-95DF-F29F881F8E4E}" destId="{2A40EC2C-252E-4739-B99F-411F96D2FAFB}" srcOrd="1" destOrd="0" presId="urn:microsoft.com/office/officeart/2005/8/layout/list1"/>
    <dgm:cxn modelId="{F98F76F6-3B9E-472A-B05F-90F3B37D0CCF}" type="presParOf" srcId="{BC01CDF9-44CE-403F-B487-0730F6A5FB95}" destId="{D6DD2878-2AFA-4323-B15F-A124704FD117}" srcOrd="17" destOrd="0" presId="urn:microsoft.com/office/officeart/2005/8/layout/list1"/>
    <dgm:cxn modelId="{2445559D-DB17-48EC-8D9C-602FCF27C0EF}" type="presParOf" srcId="{BC01CDF9-44CE-403F-B487-0730F6A5FB95}" destId="{4ADF2C8D-36C6-4B8D-B88E-0A5D4F4E4DDE}" srcOrd="18" destOrd="0" presId="urn:microsoft.com/office/officeart/2005/8/layout/list1"/>
    <dgm:cxn modelId="{3BF85F16-CBC7-48CB-BF05-9B4F53A42596}" type="presParOf" srcId="{BC01CDF9-44CE-403F-B487-0730F6A5FB95}" destId="{E5A7129E-C797-4F1B-9B42-2ED3F4B4CB3C}" srcOrd="19" destOrd="0" presId="urn:microsoft.com/office/officeart/2005/8/layout/list1"/>
    <dgm:cxn modelId="{A6FE5DC9-6381-4A75-8A8C-71088FC550F8}" type="presParOf" srcId="{BC01CDF9-44CE-403F-B487-0730F6A5FB95}" destId="{8238D0D5-4264-4E01-B2A5-A8CDD8C3308D}" srcOrd="20" destOrd="0" presId="urn:microsoft.com/office/officeart/2005/8/layout/list1"/>
    <dgm:cxn modelId="{B88D7AB6-AD38-427D-A8D5-0990B0009B95}" type="presParOf" srcId="{8238D0D5-4264-4E01-B2A5-A8CDD8C3308D}" destId="{F0D24572-3B7C-4495-8C23-8572673D88C3}" srcOrd="0" destOrd="0" presId="urn:microsoft.com/office/officeart/2005/8/layout/list1"/>
    <dgm:cxn modelId="{0F9DC50F-963F-4865-834C-BDB1B4DBF3FE}" type="presParOf" srcId="{8238D0D5-4264-4E01-B2A5-A8CDD8C3308D}" destId="{0B550D28-6154-4C4C-B32A-5F53E2950EEE}" srcOrd="1" destOrd="0" presId="urn:microsoft.com/office/officeart/2005/8/layout/list1"/>
    <dgm:cxn modelId="{9C81320F-8489-4921-B29A-BB2B22F83E6C}" type="presParOf" srcId="{BC01CDF9-44CE-403F-B487-0730F6A5FB95}" destId="{F9F97408-C97B-4264-B699-54C27C2965A1}" srcOrd="21" destOrd="0" presId="urn:microsoft.com/office/officeart/2005/8/layout/list1"/>
    <dgm:cxn modelId="{03AFE6C0-20AC-4762-A47E-4FB2D1D8B412}" type="presParOf" srcId="{BC01CDF9-44CE-403F-B487-0730F6A5FB95}" destId="{57DB88EA-0CE2-48A7-84E3-9A62120973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B453B6-BF51-43DD-9BA0-BA7EA91A3A48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018956-EBB0-4C0A-B1C8-A981173BC425}">
      <dgm:prSet phldrT="[Текст]" custT="1"/>
      <dgm:spPr/>
      <dgm:t>
        <a:bodyPr/>
        <a:lstStyle/>
        <a:p>
          <a:r>
            <a:rPr lang="uk-UA" sz="3600" b="1" i="0" dirty="0" smtClean="0"/>
            <a:t>Очікуваний результат</a:t>
          </a:r>
          <a:endParaRPr lang="ru-RU" sz="3600" b="1" i="0" dirty="0"/>
        </a:p>
      </dgm:t>
    </dgm:pt>
    <dgm:pt modelId="{B1AFCA12-BF2F-4A62-B7FB-3705F977BAA7}" type="parTrans" cxnId="{1B4E3325-D95D-4EC2-AE5C-495BF458BB27}">
      <dgm:prSet/>
      <dgm:spPr/>
      <dgm:t>
        <a:bodyPr/>
        <a:lstStyle/>
        <a:p>
          <a:endParaRPr lang="ru-RU"/>
        </a:p>
      </dgm:t>
    </dgm:pt>
    <dgm:pt modelId="{43FB9E45-15FF-49E2-9F5E-FF65C208EB00}" type="sibTrans" cxnId="{1B4E3325-D95D-4EC2-AE5C-495BF458BB27}">
      <dgm:prSet/>
      <dgm:spPr/>
      <dgm:t>
        <a:bodyPr/>
        <a:lstStyle/>
        <a:p>
          <a:endParaRPr lang="ru-RU"/>
        </a:p>
      </dgm:t>
    </dgm:pt>
    <dgm:pt modelId="{AC951E09-4B58-4F5B-9F96-9E59D1F9DAB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Зменшення кількості аварійних ситуацій, поривів на водогонах області </a:t>
          </a:r>
          <a:endParaRPr lang="ru-RU" sz="2400" dirty="0">
            <a:solidFill>
              <a:srgbClr val="002060"/>
            </a:solidFill>
          </a:endParaRPr>
        </a:p>
      </dgm:t>
    </dgm:pt>
    <dgm:pt modelId="{6973F972-05C6-462C-9D3C-70AACBD3B2DD}" type="parTrans" cxnId="{91C3BBC3-D9E4-4FE2-883E-A4FC6D3E70F0}">
      <dgm:prSet/>
      <dgm:spPr/>
      <dgm:t>
        <a:bodyPr/>
        <a:lstStyle/>
        <a:p>
          <a:endParaRPr lang="ru-RU"/>
        </a:p>
      </dgm:t>
    </dgm:pt>
    <dgm:pt modelId="{BE46360F-E2F1-4ABD-9EC0-0B943D25AD31}" type="sibTrans" cxnId="{91C3BBC3-D9E4-4FE2-883E-A4FC6D3E70F0}">
      <dgm:prSet/>
      <dgm:spPr/>
      <dgm:t>
        <a:bodyPr/>
        <a:lstStyle/>
        <a:p>
          <a:endParaRPr lang="ru-RU"/>
        </a:p>
      </dgm:t>
    </dgm:pt>
    <dgm:pt modelId="{2B079D2B-493F-40F2-BB39-1C619F8D171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Покращення показників якості питної води</a:t>
          </a:r>
          <a:endParaRPr lang="ru-RU" sz="2400" b="1" dirty="0">
            <a:solidFill>
              <a:srgbClr val="002060"/>
            </a:solidFill>
          </a:endParaRPr>
        </a:p>
      </dgm:t>
    </dgm:pt>
    <dgm:pt modelId="{CB9EA89F-9330-49F9-BCA7-11EBE1444FE3}" type="parTrans" cxnId="{F56671E8-09A2-40F9-B2EB-65A0C90BBC7B}">
      <dgm:prSet/>
      <dgm:spPr/>
      <dgm:t>
        <a:bodyPr/>
        <a:lstStyle/>
        <a:p>
          <a:endParaRPr lang="ru-RU"/>
        </a:p>
      </dgm:t>
    </dgm:pt>
    <dgm:pt modelId="{A3E7555B-C3FA-431E-9FCB-9481FBC42515}" type="sibTrans" cxnId="{F56671E8-09A2-40F9-B2EB-65A0C90BBC7B}">
      <dgm:prSet/>
      <dgm:spPr/>
      <dgm:t>
        <a:bodyPr/>
        <a:lstStyle/>
        <a:p>
          <a:endParaRPr lang="ru-RU"/>
        </a:p>
      </dgm:t>
    </dgm:pt>
    <dgm:pt modelId="{30C56853-B570-478B-861F-9ADC64821C8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Мінімізація факторів забруднення водоносного горизонту</a:t>
          </a:r>
          <a:endParaRPr lang="ru-RU" sz="2000" b="1" dirty="0">
            <a:solidFill>
              <a:srgbClr val="002060"/>
            </a:solidFill>
          </a:endParaRPr>
        </a:p>
      </dgm:t>
    </dgm:pt>
    <dgm:pt modelId="{2C90812B-8E62-4A2D-A4A1-A98219663F41}" type="parTrans" cxnId="{6AEBC4B3-FBB7-49FD-8B81-28D6846CD41C}">
      <dgm:prSet/>
      <dgm:spPr/>
      <dgm:t>
        <a:bodyPr/>
        <a:lstStyle/>
        <a:p>
          <a:endParaRPr lang="ru-RU"/>
        </a:p>
      </dgm:t>
    </dgm:pt>
    <dgm:pt modelId="{EAC5EE90-B1A6-4E01-90D9-B496B9E72D4E}" type="sibTrans" cxnId="{6AEBC4B3-FBB7-49FD-8B81-28D6846CD41C}">
      <dgm:prSet/>
      <dgm:spPr/>
      <dgm:t>
        <a:bodyPr/>
        <a:lstStyle/>
        <a:p>
          <a:endParaRPr lang="ru-RU"/>
        </a:p>
      </dgm:t>
    </dgm:pt>
    <dgm:pt modelId="{19FBC8D7-0D57-4B08-82CC-19EAB7C2BD4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rgbClr val="002060"/>
              </a:solidFill>
            </a:rPr>
            <a:t>Забезпечення здійснення систематичного виробничого контролю якості питної води на водогонах області</a:t>
          </a:r>
          <a:endParaRPr lang="ru-RU" sz="2000" b="1" dirty="0" smtClean="0">
            <a:solidFill>
              <a:srgbClr val="002060"/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rgbClr val="002060"/>
            </a:solidFill>
          </a:endParaRPr>
        </a:p>
      </dgm:t>
    </dgm:pt>
    <dgm:pt modelId="{2E567B21-869E-4C29-90C6-BB0C8663E9B3}" type="parTrans" cxnId="{CCABAC70-355D-4DA0-A88F-C93767E9C9B2}">
      <dgm:prSet/>
      <dgm:spPr/>
      <dgm:t>
        <a:bodyPr/>
        <a:lstStyle/>
        <a:p>
          <a:endParaRPr lang="ru-RU"/>
        </a:p>
      </dgm:t>
    </dgm:pt>
    <dgm:pt modelId="{5583864D-08BD-4DB4-B86A-FDD5A01D3556}" type="sibTrans" cxnId="{CCABAC70-355D-4DA0-A88F-C93767E9C9B2}">
      <dgm:prSet/>
      <dgm:spPr/>
      <dgm:t>
        <a:bodyPr/>
        <a:lstStyle/>
        <a:p>
          <a:endParaRPr lang="ru-RU"/>
        </a:p>
      </dgm:t>
    </dgm:pt>
    <dgm:pt modelId="{BB877118-58DC-474A-BA41-B85ADCD8447B}" type="pres">
      <dgm:prSet presAssocID="{ADB453B6-BF51-43DD-9BA0-BA7EA91A3A4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D1318-0796-42D5-A81C-69B8A1079699}" type="pres">
      <dgm:prSet presAssocID="{ADB453B6-BF51-43DD-9BA0-BA7EA91A3A48}" presName="matrix" presStyleCnt="0"/>
      <dgm:spPr/>
    </dgm:pt>
    <dgm:pt modelId="{4CA9D9B7-6E5E-4CF7-991C-B5EF22CEA68D}" type="pres">
      <dgm:prSet presAssocID="{ADB453B6-BF51-43DD-9BA0-BA7EA91A3A48}" presName="tile1" presStyleLbl="node1" presStyleIdx="0" presStyleCnt="4"/>
      <dgm:spPr/>
      <dgm:t>
        <a:bodyPr/>
        <a:lstStyle/>
        <a:p>
          <a:endParaRPr lang="ru-RU"/>
        </a:p>
      </dgm:t>
    </dgm:pt>
    <dgm:pt modelId="{CFA1091F-3FA0-441B-9C40-7AB2A200AC73}" type="pres">
      <dgm:prSet presAssocID="{ADB453B6-BF51-43DD-9BA0-BA7EA91A3A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D4084-829A-4A65-B902-367E7478B04F}" type="pres">
      <dgm:prSet presAssocID="{ADB453B6-BF51-43DD-9BA0-BA7EA91A3A48}" presName="tile2" presStyleLbl="node1" presStyleIdx="1" presStyleCnt="4"/>
      <dgm:spPr/>
      <dgm:t>
        <a:bodyPr/>
        <a:lstStyle/>
        <a:p>
          <a:endParaRPr lang="ru-RU"/>
        </a:p>
      </dgm:t>
    </dgm:pt>
    <dgm:pt modelId="{822FCDBA-5617-4F76-8D80-DBAA62DC7C66}" type="pres">
      <dgm:prSet presAssocID="{ADB453B6-BF51-43DD-9BA0-BA7EA91A3A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C862C-4193-4138-8653-5470DC87159B}" type="pres">
      <dgm:prSet presAssocID="{ADB453B6-BF51-43DD-9BA0-BA7EA91A3A48}" presName="tile3" presStyleLbl="node1" presStyleIdx="2" presStyleCnt="4"/>
      <dgm:spPr/>
      <dgm:t>
        <a:bodyPr/>
        <a:lstStyle/>
        <a:p>
          <a:endParaRPr lang="ru-RU"/>
        </a:p>
      </dgm:t>
    </dgm:pt>
    <dgm:pt modelId="{FD6071BB-72AF-472F-A194-CDA38202C72D}" type="pres">
      <dgm:prSet presAssocID="{ADB453B6-BF51-43DD-9BA0-BA7EA91A3A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9C8A-39CC-4489-8D37-B8FF7A39628E}" type="pres">
      <dgm:prSet presAssocID="{ADB453B6-BF51-43DD-9BA0-BA7EA91A3A48}" presName="tile4" presStyleLbl="node1" presStyleIdx="3" presStyleCnt="4"/>
      <dgm:spPr/>
      <dgm:t>
        <a:bodyPr/>
        <a:lstStyle/>
        <a:p>
          <a:endParaRPr lang="ru-RU"/>
        </a:p>
      </dgm:t>
    </dgm:pt>
    <dgm:pt modelId="{D469C239-AAAD-40FF-8982-75738653762B}" type="pres">
      <dgm:prSet presAssocID="{ADB453B6-BF51-43DD-9BA0-BA7EA91A3A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7AF4-5D41-45CA-AECD-A9C3671FE6BF}" type="pres">
      <dgm:prSet presAssocID="{ADB453B6-BF51-43DD-9BA0-BA7EA91A3A48}" presName="centerTile" presStyleLbl="fgShp" presStyleIdx="0" presStyleCnt="1" custScaleX="174917" custScaleY="121739" custLinFactNeighborX="0" custLinFactNeighborY="-1159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CB1D6-5DAF-49ED-B749-6340C1C85176}" type="presOf" srcId="{19FBC8D7-0D57-4B08-82CC-19EAB7C2BD4A}" destId="{C4EE9C8A-39CC-4489-8D37-B8FF7A39628E}" srcOrd="0" destOrd="0" presId="urn:microsoft.com/office/officeart/2005/8/layout/matrix1"/>
    <dgm:cxn modelId="{784742FA-C330-4112-92B9-234BF5E82A9F}" type="presOf" srcId="{ADB453B6-BF51-43DD-9BA0-BA7EA91A3A48}" destId="{BB877118-58DC-474A-BA41-B85ADCD8447B}" srcOrd="0" destOrd="0" presId="urn:microsoft.com/office/officeart/2005/8/layout/matrix1"/>
    <dgm:cxn modelId="{A138B836-A0CA-450F-A327-FB52DAB1319E}" type="presOf" srcId="{AC951E09-4B58-4F5B-9F96-9E59D1F9DABA}" destId="{4CA9D9B7-6E5E-4CF7-991C-B5EF22CEA68D}" srcOrd="0" destOrd="0" presId="urn:microsoft.com/office/officeart/2005/8/layout/matrix1"/>
    <dgm:cxn modelId="{0A3A8341-2429-4413-B971-245AEE2A5FE3}" type="presOf" srcId="{2B079D2B-493F-40F2-BB39-1C619F8D1714}" destId="{822FCDBA-5617-4F76-8D80-DBAA62DC7C66}" srcOrd="1" destOrd="0" presId="urn:microsoft.com/office/officeart/2005/8/layout/matrix1"/>
    <dgm:cxn modelId="{F56671E8-09A2-40F9-B2EB-65A0C90BBC7B}" srcId="{A3018956-EBB0-4C0A-B1C8-A981173BC425}" destId="{2B079D2B-493F-40F2-BB39-1C619F8D1714}" srcOrd="1" destOrd="0" parTransId="{CB9EA89F-9330-49F9-BCA7-11EBE1444FE3}" sibTransId="{A3E7555B-C3FA-431E-9FCB-9481FBC42515}"/>
    <dgm:cxn modelId="{91C3BBC3-D9E4-4FE2-883E-A4FC6D3E70F0}" srcId="{A3018956-EBB0-4C0A-B1C8-A981173BC425}" destId="{AC951E09-4B58-4F5B-9F96-9E59D1F9DABA}" srcOrd="0" destOrd="0" parTransId="{6973F972-05C6-462C-9D3C-70AACBD3B2DD}" sibTransId="{BE46360F-E2F1-4ABD-9EC0-0B943D25AD31}"/>
    <dgm:cxn modelId="{642B8C2D-B54A-4524-BBA2-7E019CD12F18}" type="presOf" srcId="{AC951E09-4B58-4F5B-9F96-9E59D1F9DABA}" destId="{CFA1091F-3FA0-441B-9C40-7AB2A200AC73}" srcOrd="1" destOrd="0" presId="urn:microsoft.com/office/officeart/2005/8/layout/matrix1"/>
    <dgm:cxn modelId="{1B4E3325-D95D-4EC2-AE5C-495BF458BB27}" srcId="{ADB453B6-BF51-43DD-9BA0-BA7EA91A3A48}" destId="{A3018956-EBB0-4C0A-B1C8-A981173BC425}" srcOrd="0" destOrd="0" parTransId="{B1AFCA12-BF2F-4A62-B7FB-3705F977BAA7}" sibTransId="{43FB9E45-15FF-49E2-9F5E-FF65C208EB00}"/>
    <dgm:cxn modelId="{D4A82124-B1A7-4442-ADBC-33DD859CFDB7}" type="presOf" srcId="{2B079D2B-493F-40F2-BB39-1C619F8D1714}" destId="{4B5D4084-829A-4A65-B902-367E7478B04F}" srcOrd="0" destOrd="0" presId="urn:microsoft.com/office/officeart/2005/8/layout/matrix1"/>
    <dgm:cxn modelId="{8F28A916-0907-4892-AE97-DE8DBC54A706}" type="presOf" srcId="{A3018956-EBB0-4C0A-B1C8-A981173BC425}" destId="{D9887AF4-5D41-45CA-AECD-A9C3671FE6BF}" srcOrd="0" destOrd="0" presId="urn:microsoft.com/office/officeart/2005/8/layout/matrix1"/>
    <dgm:cxn modelId="{FAB012B6-9FED-4279-9194-9996327A6320}" type="presOf" srcId="{19FBC8D7-0D57-4B08-82CC-19EAB7C2BD4A}" destId="{D469C239-AAAD-40FF-8982-75738653762B}" srcOrd="1" destOrd="0" presId="urn:microsoft.com/office/officeart/2005/8/layout/matrix1"/>
    <dgm:cxn modelId="{CCABAC70-355D-4DA0-A88F-C93767E9C9B2}" srcId="{A3018956-EBB0-4C0A-B1C8-A981173BC425}" destId="{19FBC8D7-0D57-4B08-82CC-19EAB7C2BD4A}" srcOrd="3" destOrd="0" parTransId="{2E567B21-869E-4C29-90C6-BB0C8663E9B3}" sibTransId="{5583864D-08BD-4DB4-B86A-FDD5A01D3556}"/>
    <dgm:cxn modelId="{6AEBC4B3-FBB7-49FD-8B81-28D6846CD41C}" srcId="{A3018956-EBB0-4C0A-B1C8-A981173BC425}" destId="{30C56853-B570-478B-861F-9ADC64821C82}" srcOrd="2" destOrd="0" parTransId="{2C90812B-8E62-4A2D-A4A1-A98219663F41}" sibTransId="{EAC5EE90-B1A6-4E01-90D9-B496B9E72D4E}"/>
    <dgm:cxn modelId="{E3FBAC6A-A3E5-4658-A995-5F9A53EA7CFC}" type="presOf" srcId="{30C56853-B570-478B-861F-9ADC64821C82}" destId="{E70C862C-4193-4138-8653-5470DC87159B}" srcOrd="0" destOrd="0" presId="urn:microsoft.com/office/officeart/2005/8/layout/matrix1"/>
    <dgm:cxn modelId="{F1A57D03-1F8F-469D-9370-ECBC1DCE264C}" type="presOf" srcId="{30C56853-B570-478B-861F-9ADC64821C82}" destId="{FD6071BB-72AF-472F-A194-CDA38202C72D}" srcOrd="1" destOrd="0" presId="urn:microsoft.com/office/officeart/2005/8/layout/matrix1"/>
    <dgm:cxn modelId="{035F63C3-D29F-425A-866A-F81293593338}" type="presParOf" srcId="{BB877118-58DC-474A-BA41-B85ADCD8447B}" destId="{7DBD1318-0796-42D5-A81C-69B8A1079699}" srcOrd="0" destOrd="0" presId="urn:microsoft.com/office/officeart/2005/8/layout/matrix1"/>
    <dgm:cxn modelId="{443C4709-D2CD-4701-9B59-5113E2DDE995}" type="presParOf" srcId="{7DBD1318-0796-42D5-A81C-69B8A1079699}" destId="{4CA9D9B7-6E5E-4CF7-991C-B5EF22CEA68D}" srcOrd="0" destOrd="0" presId="urn:microsoft.com/office/officeart/2005/8/layout/matrix1"/>
    <dgm:cxn modelId="{BEFAD857-1ECC-4C69-BD4F-F5BC2C63B6A5}" type="presParOf" srcId="{7DBD1318-0796-42D5-A81C-69B8A1079699}" destId="{CFA1091F-3FA0-441B-9C40-7AB2A200AC73}" srcOrd="1" destOrd="0" presId="urn:microsoft.com/office/officeart/2005/8/layout/matrix1"/>
    <dgm:cxn modelId="{E2A7C204-CF49-4084-9973-41D3B67470EE}" type="presParOf" srcId="{7DBD1318-0796-42D5-A81C-69B8A1079699}" destId="{4B5D4084-829A-4A65-B902-367E7478B04F}" srcOrd="2" destOrd="0" presId="urn:microsoft.com/office/officeart/2005/8/layout/matrix1"/>
    <dgm:cxn modelId="{0530F587-8D89-49B3-8E6E-6C0D8C677268}" type="presParOf" srcId="{7DBD1318-0796-42D5-A81C-69B8A1079699}" destId="{822FCDBA-5617-4F76-8D80-DBAA62DC7C66}" srcOrd="3" destOrd="0" presId="urn:microsoft.com/office/officeart/2005/8/layout/matrix1"/>
    <dgm:cxn modelId="{3B55611E-CEE4-4907-B351-3F5C005E10F6}" type="presParOf" srcId="{7DBD1318-0796-42D5-A81C-69B8A1079699}" destId="{E70C862C-4193-4138-8653-5470DC87159B}" srcOrd="4" destOrd="0" presId="urn:microsoft.com/office/officeart/2005/8/layout/matrix1"/>
    <dgm:cxn modelId="{8FF6D79F-7FF1-45A8-AA3D-2E8D9076DD15}" type="presParOf" srcId="{7DBD1318-0796-42D5-A81C-69B8A1079699}" destId="{FD6071BB-72AF-472F-A194-CDA38202C72D}" srcOrd="5" destOrd="0" presId="urn:microsoft.com/office/officeart/2005/8/layout/matrix1"/>
    <dgm:cxn modelId="{6A96C03F-10B7-4E4E-9224-EFAD7CDE0D3E}" type="presParOf" srcId="{7DBD1318-0796-42D5-A81C-69B8A1079699}" destId="{C4EE9C8A-39CC-4489-8D37-B8FF7A39628E}" srcOrd="6" destOrd="0" presId="urn:microsoft.com/office/officeart/2005/8/layout/matrix1"/>
    <dgm:cxn modelId="{894C1B67-C845-4DC9-A2A0-08DB4F612A5C}" type="presParOf" srcId="{7DBD1318-0796-42D5-A81C-69B8A1079699}" destId="{D469C239-AAAD-40FF-8982-75738653762B}" srcOrd="7" destOrd="0" presId="urn:microsoft.com/office/officeart/2005/8/layout/matrix1"/>
    <dgm:cxn modelId="{C0E16C5A-6B29-478B-9142-57CB071AC91E}" type="presParOf" srcId="{BB877118-58DC-474A-BA41-B85ADCD8447B}" destId="{D9887AF4-5D41-45CA-AECD-A9C3671FE6BF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21E03415-F406-4149-9300-F4E561F9FB3B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Зростають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показники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захворювання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системи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кровообігу</a:t>
          </a:r>
          <a:r>
            <a:rPr lang="ru-RU" sz="1600" b="1" dirty="0" smtClean="0">
              <a:solidFill>
                <a:srgbClr val="002060"/>
              </a:solidFill>
            </a:rPr>
            <a:t>, </a:t>
          </a:r>
          <a:r>
            <a:rPr lang="ru-RU" sz="1600" b="1" dirty="0" err="1" smtClean="0">
              <a:solidFill>
                <a:srgbClr val="002060"/>
              </a:solidFill>
            </a:rPr>
            <a:t>вроджені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аномалії</a:t>
          </a:r>
          <a:r>
            <a:rPr lang="ru-RU" sz="1600" b="1" dirty="0" smtClean="0">
              <a:solidFill>
                <a:srgbClr val="002060"/>
              </a:solidFill>
            </a:rPr>
            <a:t>, </a:t>
          </a:r>
          <a:r>
            <a:rPr lang="ru-RU" sz="1600" b="1" dirty="0" err="1" smtClean="0">
              <a:solidFill>
                <a:srgbClr val="002060"/>
              </a:solidFill>
            </a:rPr>
            <a:t>новоутворення</a:t>
          </a:r>
          <a:r>
            <a:rPr lang="ru-RU" sz="1600" b="1" dirty="0" smtClean="0">
              <a:solidFill>
                <a:srgbClr val="002060"/>
              </a:solidFill>
            </a:rPr>
            <a:t>, </a:t>
          </a:r>
          <a:r>
            <a:rPr lang="ru-RU" sz="1600" b="1" dirty="0" err="1" smtClean="0">
              <a:solidFill>
                <a:srgbClr val="002060"/>
              </a:solidFill>
            </a:rPr>
            <a:t>цукровий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діабет</a:t>
          </a:r>
          <a:r>
            <a:rPr lang="ru-RU" sz="1600" b="1" dirty="0" smtClean="0">
              <a:solidFill>
                <a:srgbClr val="002060"/>
              </a:solidFill>
            </a:rPr>
            <a:t>, </a:t>
          </a:r>
          <a:r>
            <a:rPr lang="ru-RU" sz="1600" b="1" dirty="0" err="1" smtClean="0">
              <a:solidFill>
                <a:srgbClr val="002060"/>
              </a:solidFill>
            </a:rPr>
            <a:t>ожиріння</a:t>
          </a:r>
          <a:r>
            <a:rPr lang="ru-RU" sz="1600" b="1" dirty="0" smtClean="0">
              <a:solidFill>
                <a:srgbClr val="002060"/>
              </a:solidFill>
            </a:rPr>
            <a:t> та </a:t>
          </a:r>
          <a:r>
            <a:rPr lang="ru-RU" sz="1600" b="1" dirty="0" err="1" smtClean="0">
              <a:solidFill>
                <a:srgbClr val="002060"/>
              </a:solidFill>
            </a:rPr>
            <a:t>ін</a:t>
          </a:r>
          <a:r>
            <a:rPr lang="ru-RU" sz="1600" b="1" dirty="0" smtClean="0">
              <a:solidFill>
                <a:srgbClr val="002060"/>
              </a:solidFill>
            </a:rPr>
            <a:t>. </a:t>
          </a:r>
          <a:endParaRPr lang="ru-RU" sz="1600" b="1" dirty="0">
            <a:solidFill>
              <a:srgbClr val="002060"/>
            </a:solidFill>
          </a:endParaRPr>
        </a:p>
      </dgm:t>
    </dgm:pt>
    <dgm:pt modelId="{C0C11AD9-C008-4458-B852-8806DAD78386}" type="parTrans" cxnId="{68E959B8-F6B2-4C1D-97E4-F9C8AB1F2B09}">
      <dgm:prSet/>
      <dgm:spPr/>
      <dgm:t>
        <a:bodyPr/>
        <a:lstStyle/>
        <a:p>
          <a:endParaRPr lang="ru-RU"/>
        </a:p>
      </dgm:t>
    </dgm:pt>
    <dgm:pt modelId="{7191A663-E00D-4792-BB23-F3A4BB91B25F}" type="sibTrans" cxnId="{68E959B8-F6B2-4C1D-97E4-F9C8AB1F2B09}">
      <dgm:prSet/>
      <dgm:spPr/>
      <dgm:t>
        <a:bodyPr/>
        <a:lstStyle/>
        <a:p>
          <a:endParaRPr lang="ru-RU"/>
        </a:p>
      </dgm:t>
    </dgm:pt>
    <dgm:pt modelId="{40221DE0-988D-416A-9046-B2FE1EF42534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В </a:t>
          </a:r>
          <a:r>
            <a:rPr lang="ru-RU" sz="1600" b="1" dirty="0" err="1" smtClean="0">
              <a:solidFill>
                <a:srgbClr val="002060"/>
              </a:solidFill>
            </a:rPr>
            <a:t>області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зберігаються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високі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показники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загальної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захворюваності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дітей</a:t>
          </a:r>
          <a:r>
            <a:rPr lang="ru-RU" sz="1600" b="1" dirty="0" smtClean="0">
              <a:solidFill>
                <a:srgbClr val="002060"/>
              </a:solidFill>
            </a:rPr>
            <a:t> і </a:t>
          </a:r>
          <a:r>
            <a:rPr lang="ru-RU" sz="1600" b="1" dirty="0" err="1" smtClean="0">
              <a:solidFill>
                <a:srgbClr val="002060"/>
              </a:solidFill>
            </a:rPr>
            <a:t>показники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патологічної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ураженості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дитячого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населення</a:t>
          </a:r>
          <a:r>
            <a:rPr lang="ru-RU" sz="1600" b="1" dirty="0" smtClean="0">
              <a:solidFill>
                <a:srgbClr val="002060"/>
              </a:solidFill>
            </a:rPr>
            <a:t>. </a:t>
          </a:r>
          <a:endParaRPr lang="ru-RU" sz="1600" b="1" dirty="0">
            <a:solidFill>
              <a:srgbClr val="002060"/>
            </a:solidFill>
          </a:endParaRPr>
        </a:p>
      </dgm:t>
    </dgm:pt>
    <dgm:pt modelId="{7B1C4055-06D7-4826-8EA5-59C47CB0B9FC}" type="parTrans" cxnId="{09CFF4EB-7841-4A94-B0E5-8276BEAB071E}">
      <dgm:prSet/>
      <dgm:spPr/>
      <dgm:t>
        <a:bodyPr/>
        <a:lstStyle/>
        <a:p>
          <a:endParaRPr lang="ru-RU"/>
        </a:p>
      </dgm:t>
    </dgm:pt>
    <dgm:pt modelId="{B79AAE63-C8B9-4DD2-B20B-1AC60FECE5F7}" type="sibTrans" cxnId="{09CFF4EB-7841-4A94-B0E5-8276BEAB071E}">
      <dgm:prSet/>
      <dgm:spPr/>
      <dgm:t>
        <a:bodyPr/>
        <a:lstStyle/>
        <a:p>
          <a:endParaRPr lang="ru-RU"/>
        </a:p>
      </dgm:t>
    </dgm:pt>
    <dgm:pt modelId="{A7F3870A-4520-4F89-B7A7-89309482FAB8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Зниження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гостроти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зору</a:t>
          </a:r>
          <a:r>
            <a:rPr lang="ru-RU" sz="1600" b="1" dirty="0" smtClean="0">
              <a:solidFill>
                <a:srgbClr val="002060"/>
              </a:solidFill>
            </a:rPr>
            <a:t>  у </a:t>
          </a:r>
          <a:r>
            <a:rPr lang="ru-RU" sz="1600" b="1" dirty="0" err="1" smtClean="0">
              <a:solidFill>
                <a:srgbClr val="002060"/>
              </a:solidFill>
            </a:rPr>
            <a:t>дітей</a:t>
          </a:r>
          <a:r>
            <a:rPr lang="ru-RU" sz="1600" b="1" dirty="0" smtClean="0">
              <a:solidFill>
                <a:srgbClr val="002060"/>
              </a:solidFill>
            </a:rPr>
            <a:t> за </a:t>
          </a:r>
          <a:r>
            <a:rPr lang="ru-RU" sz="1600" b="1" dirty="0" err="1" smtClean="0">
              <a:solidFill>
                <a:srgbClr val="002060"/>
              </a:solidFill>
            </a:rPr>
            <a:t>період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навчання</a:t>
          </a:r>
          <a:r>
            <a:rPr lang="ru-RU" sz="1600" b="1" dirty="0" smtClean="0">
              <a:solidFill>
                <a:srgbClr val="002060"/>
              </a:solidFill>
            </a:rPr>
            <a:t> в </a:t>
          </a:r>
          <a:r>
            <a:rPr lang="ru-RU" sz="1600" b="1" dirty="0" err="1" smtClean="0">
              <a:solidFill>
                <a:srgbClr val="002060"/>
              </a:solidFill>
            </a:rPr>
            <a:t>школі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зростає</a:t>
          </a:r>
          <a:r>
            <a:rPr lang="ru-RU" sz="1600" b="1" dirty="0" smtClean="0">
              <a:solidFill>
                <a:srgbClr val="002060"/>
              </a:solidFill>
            </a:rPr>
            <a:t>  у </a:t>
          </a:r>
          <a:r>
            <a:rPr lang="en-US" sz="1600" b="1" dirty="0" smtClean="0">
              <a:solidFill>
                <a:srgbClr val="002060"/>
              </a:solidFill>
            </a:rPr>
            <a:t>2</a:t>
          </a:r>
          <a:r>
            <a:rPr lang="ru-RU" sz="1600" b="1" dirty="0" smtClean="0">
              <a:solidFill>
                <a:srgbClr val="002060"/>
              </a:solidFill>
            </a:rPr>
            <a:t> раз</a:t>
          </a:r>
          <a:r>
            <a:rPr lang="uk-UA" sz="1600" b="1" dirty="0" smtClean="0">
              <a:solidFill>
                <a:srgbClr val="002060"/>
              </a:solidFill>
            </a:rPr>
            <a:t>и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</a:p>
        <a:p>
          <a:r>
            <a:rPr lang="ru-RU" sz="1600" b="1" dirty="0" smtClean="0">
              <a:solidFill>
                <a:srgbClr val="002060"/>
              </a:solidFill>
            </a:rPr>
            <a:t>( з 3,8% до 7,2%).  </a:t>
          </a:r>
        </a:p>
      </dgm:t>
    </dgm:pt>
    <dgm:pt modelId="{85C64C54-CD12-4757-9C37-90ED764C09D7}" type="parTrans" cxnId="{F6410AAE-A03B-4105-B578-1197D932962C}">
      <dgm:prSet/>
      <dgm:spPr/>
      <dgm:t>
        <a:bodyPr/>
        <a:lstStyle/>
        <a:p>
          <a:endParaRPr lang="ru-RU"/>
        </a:p>
      </dgm:t>
    </dgm:pt>
    <dgm:pt modelId="{063A0D9D-31C4-4279-9848-C0FA5256481A}" type="sibTrans" cxnId="{F6410AAE-A03B-4105-B578-1197D932962C}">
      <dgm:prSet/>
      <dgm:spPr/>
      <dgm:t>
        <a:bodyPr/>
        <a:lstStyle/>
        <a:p>
          <a:endParaRPr lang="ru-RU"/>
        </a:p>
      </dgm:t>
    </dgm:pt>
    <dgm:pt modelId="{04F99743-7BD4-4E34-9885-D4471FD3595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За 11 </a:t>
          </a:r>
          <a:r>
            <a:rPr lang="ru-RU" sz="1600" b="1" dirty="0" err="1" smtClean="0">
              <a:solidFill>
                <a:srgbClr val="002060"/>
              </a:solidFill>
            </a:rPr>
            <a:t>років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навчання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сколіози</a:t>
          </a:r>
          <a:r>
            <a:rPr lang="ru-RU" sz="1600" b="1" dirty="0" smtClean="0">
              <a:solidFill>
                <a:srgbClr val="002060"/>
              </a:solidFill>
            </a:rPr>
            <a:t> у </a:t>
          </a:r>
          <a:r>
            <a:rPr lang="ru-RU" sz="1600" b="1" dirty="0" err="1" smtClean="0">
              <a:solidFill>
                <a:srgbClr val="002060"/>
              </a:solidFill>
            </a:rPr>
            <a:t>школярів</a:t>
          </a:r>
          <a:r>
            <a:rPr lang="ru-RU" sz="1600" b="1" dirty="0" smtClean="0">
              <a:solidFill>
                <a:srgbClr val="002060"/>
              </a:solidFill>
            </a:rPr>
            <a:t>  </a:t>
          </a:r>
          <a:r>
            <a:rPr lang="ru-RU" sz="1600" b="1" dirty="0" err="1" smtClean="0">
              <a:solidFill>
                <a:srgbClr val="002060"/>
              </a:solidFill>
            </a:rPr>
            <a:t>зростають</a:t>
          </a:r>
          <a:r>
            <a:rPr lang="ru-RU" sz="1600" b="1" dirty="0" smtClean="0">
              <a:solidFill>
                <a:srgbClr val="002060"/>
              </a:solidFill>
            </a:rPr>
            <a:t>  у 9 </a:t>
          </a:r>
          <a:r>
            <a:rPr lang="ru-RU" sz="1600" b="1" dirty="0" err="1" smtClean="0">
              <a:solidFill>
                <a:srgbClr val="002060"/>
              </a:solidFill>
            </a:rPr>
            <a:t>разів</a:t>
          </a:r>
          <a:r>
            <a:rPr lang="ru-RU" sz="1600" b="1" dirty="0" smtClean="0">
              <a:solidFill>
                <a:srgbClr val="002060"/>
              </a:solidFill>
            </a:rPr>
            <a:t> і </a:t>
          </a:r>
          <a:r>
            <a:rPr lang="ru-RU" sz="1600" b="1" dirty="0" err="1" smtClean="0">
              <a:solidFill>
                <a:srgbClr val="002060"/>
              </a:solidFill>
            </a:rPr>
            <a:t>становлять</a:t>
          </a:r>
          <a:r>
            <a:rPr lang="ru-RU" sz="1600" b="1" dirty="0" smtClean="0">
              <a:solidFill>
                <a:srgbClr val="002060"/>
              </a:solidFill>
            </a:rPr>
            <a:t> 5,4%.  </a:t>
          </a:r>
          <a:endParaRPr lang="ru-RU" dirty="0">
            <a:solidFill>
              <a:srgbClr val="002060"/>
            </a:solidFill>
          </a:endParaRPr>
        </a:p>
      </dgm:t>
    </dgm:pt>
    <dgm:pt modelId="{7AA3404E-6171-4790-BBCD-8EFD4B3B9F2B}" type="parTrans" cxnId="{B2A36413-07EA-4BA5-BC7B-F07B3B235647}">
      <dgm:prSet/>
      <dgm:spPr/>
      <dgm:t>
        <a:bodyPr/>
        <a:lstStyle/>
        <a:p>
          <a:endParaRPr lang="ru-RU"/>
        </a:p>
      </dgm:t>
    </dgm:pt>
    <dgm:pt modelId="{3623A944-790A-4012-B471-553FB341A217}" type="sibTrans" cxnId="{B2A36413-07EA-4BA5-BC7B-F07B3B235647}">
      <dgm:prSet/>
      <dgm:spPr/>
      <dgm:t>
        <a:bodyPr/>
        <a:lstStyle/>
        <a:p>
          <a:endParaRPr lang="ru-RU"/>
        </a:p>
      </dgm:t>
    </dgm:pt>
    <dgm:pt modelId="{11B7B7C4-8843-43EC-8122-F77716F4009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err="1" smtClean="0">
              <a:solidFill>
                <a:srgbClr val="002060"/>
              </a:solidFill>
            </a:rPr>
            <a:t>Нераціональне</a:t>
          </a:r>
          <a:r>
            <a:rPr lang="ru-RU" sz="1400" b="1" dirty="0" smtClean="0">
              <a:solidFill>
                <a:srgbClr val="002060"/>
              </a:solidFill>
            </a:rPr>
            <a:t> та </a:t>
          </a:r>
          <a:r>
            <a:rPr lang="ru-RU" sz="1400" b="1" dirty="0" err="1" smtClean="0">
              <a:solidFill>
                <a:srgbClr val="002060"/>
              </a:solidFill>
            </a:rPr>
            <a:t>незбалансоване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харчування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школярів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призводить</a:t>
          </a:r>
          <a:r>
            <a:rPr lang="ru-RU" sz="1400" b="1" dirty="0" smtClean="0">
              <a:solidFill>
                <a:srgbClr val="002060"/>
              </a:solidFill>
            </a:rPr>
            <a:t> до </a:t>
          </a:r>
          <a:r>
            <a:rPr lang="ru-RU" sz="1400" b="1" dirty="0" err="1" smtClean="0">
              <a:solidFill>
                <a:srgbClr val="002060"/>
              </a:solidFill>
            </a:rPr>
            <a:t>стійких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високих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показників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захворювання</a:t>
          </a:r>
          <a:r>
            <a:rPr lang="ru-RU" sz="1400" b="1" dirty="0" smtClean="0">
              <a:solidFill>
                <a:srgbClr val="002060"/>
              </a:solidFill>
            </a:rPr>
            <a:t> на </a:t>
          </a:r>
          <a:r>
            <a:rPr lang="ru-RU" sz="1400" b="1" dirty="0" err="1" smtClean="0">
              <a:solidFill>
                <a:srgbClr val="002060"/>
              </a:solidFill>
            </a:rPr>
            <a:t>ожиріння</a:t>
          </a:r>
          <a:r>
            <a:rPr lang="ru-RU" sz="1400" b="1" dirty="0" smtClean="0">
              <a:solidFill>
                <a:srgbClr val="002060"/>
              </a:solidFill>
            </a:rPr>
            <a:t>, </a:t>
          </a:r>
          <a:r>
            <a:rPr lang="ru-RU" sz="1400" b="1" dirty="0" err="1" smtClean="0">
              <a:solidFill>
                <a:srgbClr val="002060"/>
              </a:solidFill>
            </a:rPr>
            <a:t>зростання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показників</a:t>
          </a:r>
          <a:r>
            <a:rPr lang="ru-RU" sz="1400" b="1" dirty="0" smtClean="0">
              <a:solidFill>
                <a:srgbClr val="002060"/>
              </a:solidFill>
            </a:rPr>
            <a:t> на </a:t>
          </a:r>
          <a:r>
            <a:rPr lang="ru-RU" sz="1400" b="1" dirty="0" err="1" smtClean="0">
              <a:solidFill>
                <a:srgbClr val="002060"/>
              </a:solidFill>
            </a:rPr>
            <a:t>захворювання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виразкою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шлунку</a:t>
          </a:r>
          <a:r>
            <a:rPr lang="ru-RU" sz="1400" b="1" dirty="0" smtClean="0">
              <a:solidFill>
                <a:srgbClr val="002060"/>
              </a:solidFill>
            </a:rPr>
            <a:t>, </a:t>
          </a:r>
          <a:r>
            <a:rPr lang="ru-RU" sz="1400" b="1" dirty="0" err="1" smtClean="0">
              <a:solidFill>
                <a:srgbClr val="002060"/>
              </a:solidFill>
            </a:rPr>
            <a:t>диспепсій</a:t>
          </a:r>
          <a:r>
            <a:rPr lang="ru-RU" sz="1400" b="1" dirty="0" smtClean="0">
              <a:solidFill>
                <a:srgbClr val="002060"/>
              </a:solidFill>
            </a:rPr>
            <a:t> та </a:t>
          </a:r>
          <a:r>
            <a:rPr lang="ru-RU" sz="1400" b="1" dirty="0" err="1" smtClean="0">
              <a:solidFill>
                <a:srgbClr val="002060"/>
              </a:solidFill>
            </a:rPr>
            <a:t>холециститів</a:t>
          </a:r>
          <a:r>
            <a:rPr lang="ru-RU" sz="1400" b="1" dirty="0" smtClean="0">
              <a:solidFill>
                <a:srgbClr val="002060"/>
              </a:solidFill>
            </a:rPr>
            <a:t>.</a:t>
          </a:r>
          <a:endParaRPr lang="uk-UA" sz="1400" b="1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solidFill>
                <a:srgbClr val="002060"/>
              </a:solidFill>
            </a:rPr>
            <a:t> </a:t>
          </a:r>
          <a:endParaRPr lang="ru-RU" sz="1300" dirty="0">
            <a:solidFill>
              <a:srgbClr val="002060"/>
            </a:solidFill>
          </a:endParaRPr>
        </a:p>
      </dgm:t>
    </dgm:pt>
    <dgm:pt modelId="{2BEF4BF7-24C4-47E3-ABB3-6D6582667893}" type="parTrans" cxnId="{D077923E-AA9A-499F-9E3C-16329CEF9770}">
      <dgm:prSet/>
      <dgm:spPr/>
      <dgm:t>
        <a:bodyPr/>
        <a:lstStyle/>
        <a:p>
          <a:endParaRPr lang="ru-RU"/>
        </a:p>
      </dgm:t>
    </dgm:pt>
    <dgm:pt modelId="{948D75F1-C7C1-402B-B871-F4D139507233}" type="sibTrans" cxnId="{D077923E-AA9A-499F-9E3C-16329CEF9770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1D1414-4047-4ADE-9972-0BC8C1A955B6}" type="pres">
      <dgm:prSet presAssocID="{40221DE0-988D-416A-9046-B2FE1EF42534}" presName="parentLin" presStyleCnt="0"/>
      <dgm:spPr/>
    </dgm:pt>
    <dgm:pt modelId="{F06EFEC8-3541-4A21-A7DB-CD4D2D8C446A}" type="pres">
      <dgm:prSet presAssocID="{40221DE0-988D-416A-9046-B2FE1EF4253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C17DB9-CC40-44AE-9E8B-5FCBE10F84D0}" type="pres">
      <dgm:prSet presAssocID="{40221DE0-988D-416A-9046-B2FE1EF42534}" presName="parentText" presStyleLbl="node1" presStyleIdx="0" presStyleCnt="5" custScaleX="137262" custScaleY="253660" custLinFactNeighborX="41875" custLinFactNeighborY="-9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86B5-5E68-4739-94D0-40AFE7F43FB1}" type="pres">
      <dgm:prSet presAssocID="{40221DE0-988D-416A-9046-B2FE1EF42534}" presName="negativeSpace" presStyleCnt="0"/>
      <dgm:spPr/>
    </dgm:pt>
    <dgm:pt modelId="{7648C71E-1DD6-497D-9149-985BE1A32551}" type="pres">
      <dgm:prSet presAssocID="{40221DE0-988D-416A-9046-B2FE1EF42534}" presName="childText" presStyleLbl="conFgAcc1" presStyleIdx="0" presStyleCnt="5">
        <dgm:presLayoutVars>
          <dgm:bulletEnabled val="1"/>
        </dgm:presLayoutVars>
      </dgm:prSet>
      <dgm:spPr/>
    </dgm:pt>
    <dgm:pt modelId="{8CD945CD-BF3C-42E2-A073-F6992C6AF164}" type="pres">
      <dgm:prSet presAssocID="{B79AAE63-C8B9-4DD2-B20B-1AC60FECE5F7}" presName="spaceBetweenRectangles" presStyleCnt="0"/>
      <dgm:spPr/>
    </dgm:pt>
    <dgm:pt modelId="{864E6DCE-3543-427B-B5FC-A12670DDE3F1}" type="pres">
      <dgm:prSet presAssocID="{21E03415-F406-4149-9300-F4E561F9FB3B}" presName="parentLin" presStyleCnt="0"/>
      <dgm:spPr/>
    </dgm:pt>
    <dgm:pt modelId="{8B36F4E7-16B3-48FA-91E5-660D26AA9C56}" type="pres">
      <dgm:prSet presAssocID="{21E03415-F406-4149-9300-F4E561F9FB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85DE00C-2435-4F75-8ED6-3393606214F5}" type="pres">
      <dgm:prSet presAssocID="{21E03415-F406-4149-9300-F4E561F9FB3B}" presName="parentText" presStyleLbl="node1" presStyleIdx="1" presStyleCnt="5" custScaleX="139154" custScaleY="234239" custLinFactNeighborX="-10085" custLinFactNeighborY="-22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A1DE5-0244-42B0-B571-BD7BAA62A356}" type="pres">
      <dgm:prSet presAssocID="{21E03415-F406-4149-9300-F4E561F9FB3B}" presName="negativeSpace" presStyleCnt="0"/>
      <dgm:spPr/>
    </dgm:pt>
    <dgm:pt modelId="{0DDB86F8-8365-4976-B242-11F939F757F0}" type="pres">
      <dgm:prSet presAssocID="{21E03415-F406-4149-9300-F4E561F9FB3B}" presName="childText" presStyleLbl="conFgAcc1" presStyleIdx="1" presStyleCnt="5">
        <dgm:presLayoutVars>
          <dgm:bulletEnabled val="1"/>
        </dgm:presLayoutVars>
      </dgm:prSet>
      <dgm:spPr/>
    </dgm:pt>
    <dgm:pt modelId="{F640B2E1-E799-4FC7-A1D5-BE662C70D792}" type="pres">
      <dgm:prSet presAssocID="{7191A663-E00D-4792-BB23-F3A4BB91B25F}" presName="spaceBetweenRectangles" presStyleCnt="0"/>
      <dgm:spPr/>
    </dgm:pt>
    <dgm:pt modelId="{122B418C-C998-4E83-BBF6-A0B9D0E10396}" type="pres">
      <dgm:prSet presAssocID="{A7F3870A-4520-4F89-B7A7-89309482FAB8}" presName="parentLin" presStyleCnt="0"/>
      <dgm:spPr/>
    </dgm:pt>
    <dgm:pt modelId="{E2BFB7FB-5BCE-4567-A946-EC041A1A48D8}" type="pres">
      <dgm:prSet presAssocID="{A7F3870A-4520-4F89-B7A7-89309482FAB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3F38F81-4930-483B-9432-D32538818700}" type="pres">
      <dgm:prSet presAssocID="{A7F3870A-4520-4F89-B7A7-89309482FAB8}" presName="parentText" presStyleLbl="node1" presStyleIdx="2" presStyleCnt="5" custScaleX="166802" custScaleY="196015" custLinFactNeighborX="-35839" custLinFactNeighborY="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1D52F-9D0F-40C1-8427-15B048520EFA}" type="pres">
      <dgm:prSet presAssocID="{A7F3870A-4520-4F89-B7A7-89309482FAB8}" presName="negativeSpace" presStyleCnt="0"/>
      <dgm:spPr/>
    </dgm:pt>
    <dgm:pt modelId="{768B4493-6DBF-4050-9033-05B7EDE8C650}" type="pres">
      <dgm:prSet presAssocID="{A7F3870A-4520-4F89-B7A7-89309482FAB8}" presName="childText" presStyleLbl="conFgAcc1" presStyleIdx="2" presStyleCnt="5" custScaleY="45198" custLinFactY="-20083" custLinFactNeighborX="442" custLinFactNeighborY="-100000">
        <dgm:presLayoutVars>
          <dgm:bulletEnabled val="1"/>
        </dgm:presLayoutVars>
      </dgm:prSet>
      <dgm:spPr/>
    </dgm:pt>
    <dgm:pt modelId="{E489A2E1-7045-4D96-AE34-22B5EA9C8E29}" type="pres">
      <dgm:prSet presAssocID="{063A0D9D-31C4-4279-9848-C0FA5256481A}" presName="spaceBetweenRectangles" presStyleCnt="0"/>
      <dgm:spPr/>
    </dgm:pt>
    <dgm:pt modelId="{1526FA0F-D233-4621-B87C-4D6081E36F32}" type="pres">
      <dgm:prSet presAssocID="{04F99743-7BD4-4E34-9885-D4471FD35957}" presName="parentLin" presStyleCnt="0"/>
      <dgm:spPr/>
    </dgm:pt>
    <dgm:pt modelId="{F235A1D5-D8CF-47D2-8458-991E7B1E6A95}" type="pres">
      <dgm:prSet presAssocID="{04F99743-7BD4-4E34-9885-D4471FD359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E58C8E9-60B9-4386-8D97-CADD8ACD5F74}" type="pres">
      <dgm:prSet presAssocID="{04F99743-7BD4-4E34-9885-D4471FD35957}" presName="parentText" presStyleLbl="node1" presStyleIdx="3" presStyleCnt="5" custScaleX="164551" custScaleY="155987" custLinFactNeighborX="-36743" custLinFactNeighborY="41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3D73B-47B9-49DE-A92B-4DCA02FD1401}" type="pres">
      <dgm:prSet presAssocID="{04F99743-7BD4-4E34-9885-D4471FD35957}" presName="negativeSpace" presStyleCnt="0"/>
      <dgm:spPr/>
    </dgm:pt>
    <dgm:pt modelId="{86507364-55F2-4B76-AFC7-7629854EDF28}" type="pres">
      <dgm:prSet presAssocID="{04F99743-7BD4-4E34-9885-D4471FD35957}" presName="childText" presStyleLbl="conFgAcc1" presStyleIdx="3" presStyleCnt="5" custFlipVert="0" custScaleY="164579" custLinFactY="-45304" custLinFactNeighborX="2254" custLinFactNeighborY="-100000">
        <dgm:presLayoutVars>
          <dgm:bulletEnabled val="1"/>
        </dgm:presLayoutVars>
      </dgm:prSet>
      <dgm:spPr/>
    </dgm:pt>
    <dgm:pt modelId="{582C63F4-0F69-42F1-9610-0E216CF19224}" type="pres">
      <dgm:prSet presAssocID="{3623A944-790A-4012-B471-553FB341A217}" presName="spaceBetweenRectangles" presStyleCnt="0"/>
      <dgm:spPr/>
    </dgm:pt>
    <dgm:pt modelId="{34960805-C872-427F-889C-9DE75F60516F}" type="pres">
      <dgm:prSet presAssocID="{11B7B7C4-8843-43EC-8122-F77716F40096}" presName="parentLin" presStyleCnt="0"/>
      <dgm:spPr/>
    </dgm:pt>
    <dgm:pt modelId="{8E748514-0226-47BF-A646-AC728F73323E}" type="pres">
      <dgm:prSet presAssocID="{11B7B7C4-8843-43EC-8122-F77716F4009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CEE25A0-DF80-452C-BA82-46CDCBAB782F}" type="pres">
      <dgm:prSet presAssocID="{11B7B7C4-8843-43EC-8122-F77716F40096}" presName="parentText" presStyleLbl="node1" presStyleIdx="4" presStyleCnt="5" custScaleX="607096" custScaleY="261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09400-8593-4018-8E97-D1353527F972}" type="pres">
      <dgm:prSet presAssocID="{11B7B7C4-8843-43EC-8122-F77716F40096}" presName="negativeSpace" presStyleCnt="0"/>
      <dgm:spPr/>
    </dgm:pt>
    <dgm:pt modelId="{02410949-AAA7-4B91-BC3C-F362994BAB40}" type="pres">
      <dgm:prSet presAssocID="{11B7B7C4-8843-43EC-8122-F77716F40096}" presName="childText" presStyleLbl="conFgAcc1" presStyleIdx="4" presStyleCnt="5" custFlipVert="1" custScaleY="244910">
        <dgm:presLayoutVars>
          <dgm:bulletEnabled val="1"/>
        </dgm:presLayoutVars>
      </dgm:prSet>
      <dgm:spPr/>
    </dgm:pt>
  </dgm:ptLst>
  <dgm:cxnLst>
    <dgm:cxn modelId="{E92BBBE4-B794-42C1-A21A-2FCCB4CA11A2}" type="presOf" srcId="{A7F3870A-4520-4F89-B7A7-89309482FAB8}" destId="{E2BFB7FB-5BCE-4567-A946-EC041A1A48D8}" srcOrd="0" destOrd="0" presId="urn:microsoft.com/office/officeart/2005/8/layout/list1"/>
    <dgm:cxn modelId="{6B94046C-D93B-498F-A9D0-2EDE06EB1480}" type="presOf" srcId="{21E03415-F406-4149-9300-F4E561F9FB3B}" destId="{485DE00C-2435-4F75-8ED6-3393606214F5}" srcOrd="1" destOrd="0" presId="urn:microsoft.com/office/officeart/2005/8/layout/list1"/>
    <dgm:cxn modelId="{5910E9E4-36DE-4684-BDC2-3FA8DCBAD810}" type="presOf" srcId="{21E03415-F406-4149-9300-F4E561F9FB3B}" destId="{8B36F4E7-16B3-48FA-91E5-660D26AA9C56}" srcOrd="0" destOrd="0" presId="urn:microsoft.com/office/officeart/2005/8/layout/list1"/>
    <dgm:cxn modelId="{0CD63A5E-5D90-45BC-B3B7-E3A002A319BA}" type="presOf" srcId="{40221DE0-988D-416A-9046-B2FE1EF42534}" destId="{F06EFEC8-3541-4A21-A7DB-CD4D2D8C446A}" srcOrd="0" destOrd="0" presId="urn:microsoft.com/office/officeart/2005/8/layout/list1"/>
    <dgm:cxn modelId="{A7C9C020-A995-4B54-8C2D-B35587375507}" type="presOf" srcId="{11B7B7C4-8843-43EC-8122-F77716F40096}" destId="{8CEE25A0-DF80-452C-BA82-46CDCBAB782F}" srcOrd="1" destOrd="0" presId="urn:microsoft.com/office/officeart/2005/8/layout/list1"/>
    <dgm:cxn modelId="{09CFF4EB-7841-4A94-B0E5-8276BEAB071E}" srcId="{9CDA45FC-E3F9-4CA7-ABAD-B539799FC6E4}" destId="{40221DE0-988D-416A-9046-B2FE1EF42534}" srcOrd="0" destOrd="0" parTransId="{7B1C4055-06D7-4826-8EA5-59C47CB0B9FC}" sibTransId="{B79AAE63-C8B9-4DD2-B20B-1AC60FECE5F7}"/>
    <dgm:cxn modelId="{ECDA9F9C-951E-483D-A1ED-8785A3302FC3}" type="presOf" srcId="{04F99743-7BD4-4E34-9885-D4471FD35957}" destId="{6E58C8E9-60B9-4386-8D97-CADD8ACD5F74}" srcOrd="1" destOrd="0" presId="urn:microsoft.com/office/officeart/2005/8/layout/list1"/>
    <dgm:cxn modelId="{A2514783-EDC3-4C46-9FAF-C0DC870342EF}" type="presOf" srcId="{04F99743-7BD4-4E34-9885-D4471FD35957}" destId="{F235A1D5-D8CF-47D2-8458-991E7B1E6A95}" srcOrd="0" destOrd="0" presId="urn:microsoft.com/office/officeart/2005/8/layout/list1"/>
    <dgm:cxn modelId="{7DC93479-3797-4BEB-80FC-8C23C3FFC6E4}" type="presOf" srcId="{40221DE0-988D-416A-9046-B2FE1EF42534}" destId="{4FC17DB9-CC40-44AE-9E8B-5FCBE10F84D0}" srcOrd="1" destOrd="0" presId="urn:microsoft.com/office/officeart/2005/8/layout/list1"/>
    <dgm:cxn modelId="{68E959B8-F6B2-4C1D-97E4-F9C8AB1F2B09}" srcId="{9CDA45FC-E3F9-4CA7-ABAD-B539799FC6E4}" destId="{21E03415-F406-4149-9300-F4E561F9FB3B}" srcOrd="1" destOrd="0" parTransId="{C0C11AD9-C008-4458-B852-8806DAD78386}" sibTransId="{7191A663-E00D-4792-BB23-F3A4BB91B25F}"/>
    <dgm:cxn modelId="{D077923E-AA9A-499F-9E3C-16329CEF9770}" srcId="{9CDA45FC-E3F9-4CA7-ABAD-B539799FC6E4}" destId="{11B7B7C4-8843-43EC-8122-F77716F40096}" srcOrd="4" destOrd="0" parTransId="{2BEF4BF7-24C4-47E3-ABB3-6D6582667893}" sibTransId="{948D75F1-C7C1-402B-B871-F4D139507233}"/>
    <dgm:cxn modelId="{B7296BE9-8F07-4E32-B072-338451A5331F}" type="presOf" srcId="{11B7B7C4-8843-43EC-8122-F77716F40096}" destId="{8E748514-0226-47BF-A646-AC728F73323E}" srcOrd="0" destOrd="0" presId="urn:microsoft.com/office/officeart/2005/8/layout/list1"/>
    <dgm:cxn modelId="{EACD23C7-FEA3-4B11-AE35-EE808586122E}" type="presOf" srcId="{A7F3870A-4520-4F89-B7A7-89309482FAB8}" destId="{D3F38F81-4930-483B-9432-D32538818700}" srcOrd="1" destOrd="0" presId="urn:microsoft.com/office/officeart/2005/8/layout/list1"/>
    <dgm:cxn modelId="{B2A36413-07EA-4BA5-BC7B-F07B3B235647}" srcId="{9CDA45FC-E3F9-4CA7-ABAD-B539799FC6E4}" destId="{04F99743-7BD4-4E34-9885-D4471FD35957}" srcOrd="3" destOrd="0" parTransId="{7AA3404E-6171-4790-BBCD-8EFD4B3B9F2B}" sibTransId="{3623A944-790A-4012-B471-553FB341A217}"/>
    <dgm:cxn modelId="{F6410AAE-A03B-4105-B578-1197D932962C}" srcId="{9CDA45FC-E3F9-4CA7-ABAD-B539799FC6E4}" destId="{A7F3870A-4520-4F89-B7A7-89309482FAB8}" srcOrd="2" destOrd="0" parTransId="{85C64C54-CD12-4757-9C37-90ED764C09D7}" sibTransId="{063A0D9D-31C4-4279-9848-C0FA5256481A}"/>
    <dgm:cxn modelId="{27B6CF2E-C1A2-4069-A7E1-BAE6E7573C3F}" type="presOf" srcId="{9CDA45FC-E3F9-4CA7-ABAD-B539799FC6E4}" destId="{BC01CDF9-44CE-403F-B487-0730F6A5FB95}" srcOrd="0" destOrd="0" presId="urn:microsoft.com/office/officeart/2005/8/layout/list1"/>
    <dgm:cxn modelId="{08CBEE45-438C-468C-90DD-748DC08818D3}" type="presParOf" srcId="{BC01CDF9-44CE-403F-B487-0730F6A5FB95}" destId="{A41D1414-4047-4ADE-9972-0BC8C1A955B6}" srcOrd="0" destOrd="0" presId="urn:microsoft.com/office/officeart/2005/8/layout/list1"/>
    <dgm:cxn modelId="{D65645A4-0C6D-4A88-8F52-866A3B550959}" type="presParOf" srcId="{A41D1414-4047-4ADE-9972-0BC8C1A955B6}" destId="{F06EFEC8-3541-4A21-A7DB-CD4D2D8C446A}" srcOrd="0" destOrd="0" presId="urn:microsoft.com/office/officeart/2005/8/layout/list1"/>
    <dgm:cxn modelId="{D9DC6B3A-BBAF-4C60-8A01-781D170EB4D2}" type="presParOf" srcId="{A41D1414-4047-4ADE-9972-0BC8C1A955B6}" destId="{4FC17DB9-CC40-44AE-9E8B-5FCBE10F84D0}" srcOrd="1" destOrd="0" presId="urn:microsoft.com/office/officeart/2005/8/layout/list1"/>
    <dgm:cxn modelId="{564F8FC1-CE77-42F5-895B-7EFCF14C69E7}" type="presParOf" srcId="{BC01CDF9-44CE-403F-B487-0730F6A5FB95}" destId="{4A1186B5-5E68-4739-94D0-40AFE7F43FB1}" srcOrd="1" destOrd="0" presId="urn:microsoft.com/office/officeart/2005/8/layout/list1"/>
    <dgm:cxn modelId="{6AF68A90-0C36-4216-9C29-631384B70AAC}" type="presParOf" srcId="{BC01CDF9-44CE-403F-B487-0730F6A5FB95}" destId="{7648C71E-1DD6-497D-9149-985BE1A32551}" srcOrd="2" destOrd="0" presId="urn:microsoft.com/office/officeart/2005/8/layout/list1"/>
    <dgm:cxn modelId="{784F5E18-5295-4103-82DC-5CBD41815356}" type="presParOf" srcId="{BC01CDF9-44CE-403F-B487-0730F6A5FB95}" destId="{8CD945CD-BF3C-42E2-A073-F6992C6AF164}" srcOrd="3" destOrd="0" presId="urn:microsoft.com/office/officeart/2005/8/layout/list1"/>
    <dgm:cxn modelId="{44C7E1EC-2044-47F8-B59B-1E6FD1C74C61}" type="presParOf" srcId="{BC01CDF9-44CE-403F-B487-0730F6A5FB95}" destId="{864E6DCE-3543-427B-B5FC-A12670DDE3F1}" srcOrd="4" destOrd="0" presId="urn:microsoft.com/office/officeart/2005/8/layout/list1"/>
    <dgm:cxn modelId="{8B1B5F7B-D854-4D41-9F5D-E3FA63233870}" type="presParOf" srcId="{864E6DCE-3543-427B-B5FC-A12670DDE3F1}" destId="{8B36F4E7-16B3-48FA-91E5-660D26AA9C56}" srcOrd="0" destOrd="0" presId="urn:microsoft.com/office/officeart/2005/8/layout/list1"/>
    <dgm:cxn modelId="{9C63FA32-E489-4EF5-A058-0A85571B4FC0}" type="presParOf" srcId="{864E6DCE-3543-427B-B5FC-A12670DDE3F1}" destId="{485DE00C-2435-4F75-8ED6-3393606214F5}" srcOrd="1" destOrd="0" presId="urn:microsoft.com/office/officeart/2005/8/layout/list1"/>
    <dgm:cxn modelId="{54403080-048F-46ED-BE7C-098D4A704423}" type="presParOf" srcId="{BC01CDF9-44CE-403F-B487-0730F6A5FB95}" destId="{1A2A1DE5-0244-42B0-B571-BD7BAA62A356}" srcOrd="5" destOrd="0" presId="urn:microsoft.com/office/officeart/2005/8/layout/list1"/>
    <dgm:cxn modelId="{20C0BF69-BFD3-48A0-B784-EE43064E9A6C}" type="presParOf" srcId="{BC01CDF9-44CE-403F-B487-0730F6A5FB95}" destId="{0DDB86F8-8365-4976-B242-11F939F757F0}" srcOrd="6" destOrd="0" presId="urn:microsoft.com/office/officeart/2005/8/layout/list1"/>
    <dgm:cxn modelId="{C017F87E-ACA9-44E7-AA80-8B6E2286684D}" type="presParOf" srcId="{BC01CDF9-44CE-403F-B487-0730F6A5FB95}" destId="{F640B2E1-E799-4FC7-A1D5-BE662C70D792}" srcOrd="7" destOrd="0" presId="urn:microsoft.com/office/officeart/2005/8/layout/list1"/>
    <dgm:cxn modelId="{7070E2DE-2CB8-485F-A93B-D8EA19632664}" type="presParOf" srcId="{BC01CDF9-44CE-403F-B487-0730F6A5FB95}" destId="{122B418C-C998-4E83-BBF6-A0B9D0E10396}" srcOrd="8" destOrd="0" presId="urn:microsoft.com/office/officeart/2005/8/layout/list1"/>
    <dgm:cxn modelId="{577D76EC-D60B-4CA2-A20C-76A210B5D5F9}" type="presParOf" srcId="{122B418C-C998-4E83-BBF6-A0B9D0E10396}" destId="{E2BFB7FB-5BCE-4567-A946-EC041A1A48D8}" srcOrd="0" destOrd="0" presId="urn:microsoft.com/office/officeart/2005/8/layout/list1"/>
    <dgm:cxn modelId="{112E0F87-3876-489C-902E-687BEDDDD8CF}" type="presParOf" srcId="{122B418C-C998-4E83-BBF6-A0B9D0E10396}" destId="{D3F38F81-4930-483B-9432-D32538818700}" srcOrd="1" destOrd="0" presId="urn:microsoft.com/office/officeart/2005/8/layout/list1"/>
    <dgm:cxn modelId="{D52E790F-6CAD-483E-923E-87D1DEC9D619}" type="presParOf" srcId="{BC01CDF9-44CE-403F-B487-0730F6A5FB95}" destId="{F3B1D52F-9D0F-40C1-8427-15B048520EFA}" srcOrd="9" destOrd="0" presId="urn:microsoft.com/office/officeart/2005/8/layout/list1"/>
    <dgm:cxn modelId="{BDD2C71F-8581-4E9D-8F25-5B90190833E3}" type="presParOf" srcId="{BC01CDF9-44CE-403F-B487-0730F6A5FB95}" destId="{768B4493-6DBF-4050-9033-05B7EDE8C650}" srcOrd="10" destOrd="0" presId="urn:microsoft.com/office/officeart/2005/8/layout/list1"/>
    <dgm:cxn modelId="{7ECF76E0-EA43-4381-968A-3F2AB0067C65}" type="presParOf" srcId="{BC01CDF9-44CE-403F-B487-0730F6A5FB95}" destId="{E489A2E1-7045-4D96-AE34-22B5EA9C8E29}" srcOrd="11" destOrd="0" presId="urn:microsoft.com/office/officeart/2005/8/layout/list1"/>
    <dgm:cxn modelId="{C2A26199-DE8B-4AEF-B982-54D021AB1960}" type="presParOf" srcId="{BC01CDF9-44CE-403F-B487-0730F6A5FB95}" destId="{1526FA0F-D233-4621-B87C-4D6081E36F32}" srcOrd="12" destOrd="0" presId="urn:microsoft.com/office/officeart/2005/8/layout/list1"/>
    <dgm:cxn modelId="{B9483ADC-2760-43DC-BCE2-5926B6F08BCE}" type="presParOf" srcId="{1526FA0F-D233-4621-B87C-4D6081E36F32}" destId="{F235A1D5-D8CF-47D2-8458-991E7B1E6A95}" srcOrd="0" destOrd="0" presId="urn:microsoft.com/office/officeart/2005/8/layout/list1"/>
    <dgm:cxn modelId="{A85D0798-F813-4B76-9BA4-BD7C222B4FC1}" type="presParOf" srcId="{1526FA0F-D233-4621-B87C-4D6081E36F32}" destId="{6E58C8E9-60B9-4386-8D97-CADD8ACD5F74}" srcOrd="1" destOrd="0" presId="urn:microsoft.com/office/officeart/2005/8/layout/list1"/>
    <dgm:cxn modelId="{8058EC03-E18A-429F-9A1E-763C86B8BEE2}" type="presParOf" srcId="{BC01CDF9-44CE-403F-B487-0730F6A5FB95}" destId="{7693D73B-47B9-49DE-A92B-4DCA02FD1401}" srcOrd="13" destOrd="0" presId="urn:microsoft.com/office/officeart/2005/8/layout/list1"/>
    <dgm:cxn modelId="{FC8C861E-3422-49BB-90C6-6E780203CF7E}" type="presParOf" srcId="{BC01CDF9-44CE-403F-B487-0730F6A5FB95}" destId="{86507364-55F2-4B76-AFC7-7629854EDF28}" srcOrd="14" destOrd="0" presId="urn:microsoft.com/office/officeart/2005/8/layout/list1"/>
    <dgm:cxn modelId="{CC7C0917-1443-46D1-9B20-A0F1C4799FBC}" type="presParOf" srcId="{BC01CDF9-44CE-403F-B487-0730F6A5FB95}" destId="{582C63F4-0F69-42F1-9610-0E216CF19224}" srcOrd="15" destOrd="0" presId="urn:microsoft.com/office/officeart/2005/8/layout/list1"/>
    <dgm:cxn modelId="{CF1C476E-3032-4CBE-AF95-993CA51DD8B1}" type="presParOf" srcId="{BC01CDF9-44CE-403F-B487-0730F6A5FB95}" destId="{34960805-C872-427F-889C-9DE75F60516F}" srcOrd="16" destOrd="0" presId="urn:microsoft.com/office/officeart/2005/8/layout/list1"/>
    <dgm:cxn modelId="{89B04662-5456-47C8-8081-88E85E9AFA6E}" type="presParOf" srcId="{34960805-C872-427F-889C-9DE75F60516F}" destId="{8E748514-0226-47BF-A646-AC728F73323E}" srcOrd="0" destOrd="0" presId="urn:microsoft.com/office/officeart/2005/8/layout/list1"/>
    <dgm:cxn modelId="{E3536254-D296-4810-B359-D4DFC2820454}" type="presParOf" srcId="{34960805-C872-427F-889C-9DE75F60516F}" destId="{8CEE25A0-DF80-452C-BA82-46CDCBAB782F}" srcOrd="1" destOrd="0" presId="urn:microsoft.com/office/officeart/2005/8/layout/list1"/>
    <dgm:cxn modelId="{966AE634-2A59-4AAA-90DF-E0343C87F071}" type="presParOf" srcId="{BC01CDF9-44CE-403F-B487-0730F6A5FB95}" destId="{DB209400-8593-4018-8E97-D1353527F972}" srcOrd="17" destOrd="0" presId="urn:microsoft.com/office/officeart/2005/8/layout/list1"/>
    <dgm:cxn modelId="{FAD36035-4FF4-45C4-9873-D1980A64F84E}" type="presParOf" srcId="{BC01CDF9-44CE-403F-B487-0730F6A5FB95}" destId="{02410949-AAA7-4B91-BC3C-F362994BAB4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1B7B7C4-8843-43EC-8122-F77716F40096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rgbClr val="002060"/>
              </a:solidFill>
            </a:rPr>
            <a:t>Покращення умов перебування дітей в організованих колективах шляхом нагляду (контролю) </a:t>
          </a:r>
          <a:r>
            <a:rPr lang="ru-RU" sz="2000" b="1" dirty="0" smtClean="0">
              <a:solidFill>
                <a:srgbClr val="002060"/>
              </a:solidFill>
            </a:rPr>
            <a:t> за </a:t>
          </a:r>
          <a:r>
            <a:rPr lang="ru-RU" sz="2000" b="1" dirty="0" err="1" smtClean="0">
              <a:solidFill>
                <a:srgbClr val="002060"/>
              </a:solidFill>
            </a:rPr>
            <a:t>дотриманням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вимог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санітарного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законодавства</a:t>
          </a:r>
          <a:r>
            <a:rPr lang="ru-RU" sz="2000" b="1" dirty="0" smtClean="0">
              <a:solidFill>
                <a:srgbClr val="002060"/>
              </a:solidFill>
            </a:rPr>
            <a:t> органами </a:t>
          </a:r>
          <a:r>
            <a:rPr lang="ru-RU" sz="2000" b="1" dirty="0" err="1" smtClean="0">
              <a:solidFill>
                <a:srgbClr val="002060"/>
              </a:solidFill>
            </a:rPr>
            <a:t>виконавчої</a:t>
          </a:r>
          <a:r>
            <a:rPr lang="ru-RU" sz="2000" b="1" dirty="0" smtClean="0">
              <a:solidFill>
                <a:srgbClr val="002060"/>
              </a:solidFill>
            </a:rPr>
            <a:t>  </a:t>
          </a:r>
          <a:r>
            <a:rPr lang="ru-RU" sz="2000" b="1" dirty="0" err="1" smtClean="0">
              <a:solidFill>
                <a:srgbClr val="002060"/>
              </a:solidFill>
            </a:rPr>
            <a:t>влади</a:t>
          </a:r>
          <a:r>
            <a:rPr lang="ru-RU" sz="2000" b="1" dirty="0" smtClean="0">
              <a:solidFill>
                <a:srgbClr val="002060"/>
              </a:solidFill>
            </a:rPr>
            <a:t>, органами </a:t>
          </a:r>
          <a:r>
            <a:rPr lang="ru-RU" sz="2000" b="1" dirty="0" err="1" smtClean="0">
              <a:solidFill>
                <a:srgbClr val="002060"/>
              </a:solidFill>
            </a:rPr>
            <a:t>місцевого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самоврядування</a:t>
          </a:r>
          <a:r>
            <a:rPr lang="ru-RU" sz="2000" b="1" dirty="0" smtClean="0">
              <a:solidFill>
                <a:srgbClr val="002060"/>
              </a:solidFill>
            </a:rPr>
            <a:t>,  органами </a:t>
          </a:r>
          <a:r>
            <a:rPr lang="ru-RU" sz="2000" b="1" dirty="0" err="1" smtClean="0">
              <a:solidFill>
                <a:srgbClr val="002060"/>
              </a:solidFill>
            </a:rPr>
            <a:t>освіти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безпосередньо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керівниками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навчальних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закладів</a:t>
          </a:r>
          <a:r>
            <a:rPr lang="ru-RU" sz="2000" b="1" dirty="0" smtClean="0">
              <a:solidFill>
                <a:srgbClr val="002060"/>
              </a:solidFill>
            </a:rPr>
            <a:t>. </a:t>
          </a:r>
          <a:endParaRPr lang="ru-RU" sz="2000" dirty="0">
            <a:solidFill>
              <a:srgbClr val="002060"/>
            </a:solidFill>
          </a:endParaRPr>
        </a:p>
      </dgm:t>
    </dgm:pt>
    <dgm:pt modelId="{2BEF4BF7-24C4-47E3-ABB3-6D6582667893}" type="parTrans" cxnId="{D077923E-AA9A-499F-9E3C-16329CEF9770}">
      <dgm:prSet/>
      <dgm:spPr/>
      <dgm:t>
        <a:bodyPr/>
        <a:lstStyle/>
        <a:p>
          <a:endParaRPr lang="ru-RU"/>
        </a:p>
      </dgm:t>
    </dgm:pt>
    <dgm:pt modelId="{948D75F1-C7C1-402B-B871-F4D139507233}" type="sibTrans" cxnId="{D077923E-AA9A-499F-9E3C-16329CEF9770}">
      <dgm:prSet/>
      <dgm:spPr/>
      <dgm:t>
        <a:bodyPr/>
        <a:lstStyle/>
        <a:p>
          <a:endParaRPr lang="ru-RU"/>
        </a:p>
      </dgm:t>
    </dgm:pt>
    <dgm:pt modelId="{E86B4142-95BF-49C5-8FCD-E79F44AB2A59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rgbClr val="002060"/>
              </a:solidFill>
            </a:rPr>
            <a:t>Доведення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виконання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натуральних</a:t>
          </a:r>
          <a:r>
            <a:rPr lang="ru-RU" sz="2000" b="1" dirty="0" smtClean="0">
              <a:solidFill>
                <a:srgbClr val="002060"/>
              </a:solidFill>
            </a:rPr>
            <a:t> норм по </a:t>
          </a:r>
          <a:r>
            <a:rPr lang="ru-RU" sz="2000" b="1" dirty="0" err="1" smtClean="0">
              <a:solidFill>
                <a:srgbClr val="002060"/>
              </a:solidFill>
            </a:rPr>
            <a:t>харчуванню</a:t>
          </a:r>
          <a:r>
            <a:rPr lang="ru-RU" sz="2000" b="1" dirty="0" smtClean="0">
              <a:solidFill>
                <a:srgbClr val="002060"/>
              </a:solidFill>
            </a:rPr>
            <a:t> в </a:t>
          </a:r>
          <a:r>
            <a:rPr lang="ru-RU" sz="2000" b="1" dirty="0" err="1" smtClean="0">
              <a:solidFill>
                <a:srgbClr val="002060"/>
              </a:solidFill>
            </a:rPr>
            <a:t>навчально-виховних</a:t>
          </a:r>
          <a:r>
            <a:rPr lang="ru-RU" sz="2000" b="1" dirty="0" smtClean="0">
              <a:solidFill>
                <a:srgbClr val="002060"/>
              </a:solidFill>
            </a:rPr>
            <a:t> закладах до 95-100%. </a:t>
          </a:r>
          <a:r>
            <a:rPr lang="ru-RU" sz="2000" b="1" dirty="0" err="1" smtClean="0">
              <a:solidFill>
                <a:srgbClr val="002060"/>
              </a:solidFill>
            </a:rPr>
            <a:t>Забезпечення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дошкільних</a:t>
          </a:r>
          <a:r>
            <a:rPr lang="ru-RU" sz="2000" b="1" dirty="0" smtClean="0">
              <a:solidFill>
                <a:srgbClr val="002060"/>
              </a:solidFill>
            </a:rPr>
            <a:t> та </a:t>
          </a:r>
          <a:r>
            <a:rPr lang="ru-RU" sz="2000" b="1" dirty="0" err="1" smtClean="0">
              <a:solidFill>
                <a:srgbClr val="002060"/>
              </a:solidFill>
            </a:rPr>
            <a:t>загальноосвітніх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закладів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меблями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згідно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віко-ростових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показників</a:t>
          </a:r>
          <a:r>
            <a:rPr lang="ru-RU" sz="2000" b="1" dirty="0" smtClean="0">
              <a:solidFill>
                <a:srgbClr val="002060"/>
              </a:solidFill>
            </a:rPr>
            <a:t> на 90-100%. </a:t>
          </a:r>
          <a:r>
            <a:rPr lang="ru-RU" sz="2000" b="1" dirty="0" err="1" smtClean="0">
              <a:solidFill>
                <a:srgbClr val="002060"/>
              </a:solidFill>
            </a:rPr>
            <a:t>Забезпечення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навчально-виховних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закладів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кваліфікованим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медичним</a:t>
          </a:r>
          <a:r>
            <a:rPr lang="ru-RU" sz="2000" b="1" dirty="0" smtClean="0">
              <a:solidFill>
                <a:srgbClr val="002060"/>
              </a:solidFill>
            </a:rPr>
            <a:t> персоналом в межах 90%.</a:t>
          </a:r>
          <a:endParaRPr lang="uk-UA" sz="2000" b="1" dirty="0" smtClean="0">
            <a:solidFill>
              <a:srgbClr val="002060"/>
            </a:solidFill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solidFill>
                <a:srgbClr val="002060"/>
              </a:solidFill>
            </a:rPr>
            <a:t> </a:t>
          </a:r>
          <a:endParaRPr lang="ru-RU" sz="1400" b="1" dirty="0" smtClean="0">
            <a:solidFill>
              <a:srgbClr val="002060"/>
            </a:solidFill>
          </a:endParaRPr>
        </a:p>
      </dgm:t>
    </dgm:pt>
    <dgm:pt modelId="{D2E13B8A-6DB5-40FB-9200-6637169027C2}" type="parTrans" cxnId="{904DF07C-75EE-4007-8AB5-6773EB17FA01}">
      <dgm:prSet/>
      <dgm:spPr/>
      <dgm:t>
        <a:bodyPr/>
        <a:lstStyle/>
        <a:p>
          <a:endParaRPr lang="ru-RU"/>
        </a:p>
      </dgm:t>
    </dgm:pt>
    <dgm:pt modelId="{4A2F4974-EDA2-43BF-BF7B-88433A41BC26}" type="sibTrans" cxnId="{904DF07C-75EE-4007-8AB5-6773EB17FA01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60805-C872-427F-889C-9DE75F60516F}" type="pres">
      <dgm:prSet presAssocID="{11B7B7C4-8843-43EC-8122-F77716F40096}" presName="parentLin" presStyleCnt="0"/>
      <dgm:spPr/>
    </dgm:pt>
    <dgm:pt modelId="{8E748514-0226-47BF-A646-AC728F73323E}" type="pres">
      <dgm:prSet presAssocID="{11B7B7C4-8843-43EC-8122-F77716F4009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EE25A0-DF80-452C-BA82-46CDCBAB782F}" type="pres">
      <dgm:prSet presAssocID="{11B7B7C4-8843-43EC-8122-F77716F40096}" presName="parentText" presStyleLbl="node1" presStyleIdx="0" presStyleCnt="2" custScaleX="150037" custScaleY="150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09400-8593-4018-8E97-D1353527F972}" type="pres">
      <dgm:prSet presAssocID="{11B7B7C4-8843-43EC-8122-F77716F40096}" presName="negativeSpace" presStyleCnt="0"/>
      <dgm:spPr/>
    </dgm:pt>
    <dgm:pt modelId="{02410949-AAA7-4B91-BC3C-F362994BAB40}" type="pres">
      <dgm:prSet presAssocID="{11B7B7C4-8843-43EC-8122-F77716F40096}" presName="childText" presStyleLbl="conFgAcc1" presStyleIdx="0" presStyleCnt="2" custScaleY="42676">
        <dgm:presLayoutVars>
          <dgm:bulletEnabled val="1"/>
        </dgm:presLayoutVars>
      </dgm:prSet>
      <dgm:spPr/>
    </dgm:pt>
    <dgm:pt modelId="{FA6C8E29-A57D-4398-8FDB-CF117BFB503F}" type="pres">
      <dgm:prSet presAssocID="{948D75F1-C7C1-402B-B871-F4D139507233}" presName="spaceBetweenRectangles" presStyleCnt="0"/>
      <dgm:spPr/>
    </dgm:pt>
    <dgm:pt modelId="{C7ADB154-03A2-47EA-A99E-831A6AF4C687}" type="pres">
      <dgm:prSet presAssocID="{E86B4142-95BF-49C5-8FCD-E79F44AB2A59}" presName="parentLin" presStyleCnt="0"/>
      <dgm:spPr/>
    </dgm:pt>
    <dgm:pt modelId="{6FDEC599-B590-4C13-B139-F635CBECD6E5}" type="pres">
      <dgm:prSet presAssocID="{E86B4142-95BF-49C5-8FCD-E79F44AB2A5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15A7C75-FDF1-46C4-A207-E154DC37F572}" type="pres">
      <dgm:prSet presAssocID="{E86B4142-95BF-49C5-8FCD-E79F44AB2A59}" presName="parentText" presStyleLbl="node1" presStyleIdx="1" presStyleCnt="2" custScaleX="150037" custScaleY="164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0725-E71B-4F81-B385-548D1C728895}" type="pres">
      <dgm:prSet presAssocID="{E86B4142-95BF-49C5-8FCD-E79F44AB2A59}" presName="negativeSpace" presStyleCnt="0"/>
      <dgm:spPr/>
    </dgm:pt>
    <dgm:pt modelId="{52E3E3C3-1D77-4D5C-BE8B-D597B37E0482}" type="pres">
      <dgm:prSet presAssocID="{E86B4142-95BF-49C5-8FCD-E79F44AB2A5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6E4995B-67FA-455A-B177-6C4EBA346096}" type="presOf" srcId="{E86B4142-95BF-49C5-8FCD-E79F44AB2A59}" destId="{F15A7C75-FDF1-46C4-A207-E154DC37F572}" srcOrd="1" destOrd="0" presId="urn:microsoft.com/office/officeart/2005/8/layout/list1"/>
    <dgm:cxn modelId="{CB99935C-22F4-4097-8149-2739EB8984AC}" type="presOf" srcId="{11B7B7C4-8843-43EC-8122-F77716F40096}" destId="{8E748514-0226-47BF-A646-AC728F73323E}" srcOrd="0" destOrd="0" presId="urn:microsoft.com/office/officeart/2005/8/layout/list1"/>
    <dgm:cxn modelId="{D077923E-AA9A-499F-9E3C-16329CEF9770}" srcId="{9CDA45FC-E3F9-4CA7-ABAD-B539799FC6E4}" destId="{11B7B7C4-8843-43EC-8122-F77716F40096}" srcOrd="0" destOrd="0" parTransId="{2BEF4BF7-24C4-47E3-ABB3-6D6582667893}" sibTransId="{948D75F1-C7C1-402B-B871-F4D139507233}"/>
    <dgm:cxn modelId="{E3F209D7-791E-4299-A13F-5ABD71E5CF3D}" type="presOf" srcId="{11B7B7C4-8843-43EC-8122-F77716F40096}" destId="{8CEE25A0-DF80-452C-BA82-46CDCBAB782F}" srcOrd="1" destOrd="0" presId="urn:microsoft.com/office/officeart/2005/8/layout/list1"/>
    <dgm:cxn modelId="{3E464DC7-BA35-4976-8BFC-60057488D6A6}" type="presOf" srcId="{9CDA45FC-E3F9-4CA7-ABAD-B539799FC6E4}" destId="{BC01CDF9-44CE-403F-B487-0730F6A5FB95}" srcOrd="0" destOrd="0" presId="urn:microsoft.com/office/officeart/2005/8/layout/list1"/>
    <dgm:cxn modelId="{904DF07C-75EE-4007-8AB5-6773EB17FA01}" srcId="{9CDA45FC-E3F9-4CA7-ABAD-B539799FC6E4}" destId="{E86B4142-95BF-49C5-8FCD-E79F44AB2A59}" srcOrd="1" destOrd="0" parTransId="{D2E13B8A-6DB5-40FB-9200-6637169027C2}" sibTransId="{4A2F4974-EDA2-43BF-BF7B-88433A41BC26}"/>
    <dgm:cxn modelId="{360F51E7-992F-4848-8383-5CD9AE0D1554}" type="presOf" srcId="{E86B4142-95BF-49C5-8FCD-E79F44AB2A59}" destId="{6FDEC599-B590-4C13-B139-F635CBECD6E5}" srcOrd="0" destOrd="0" presId="urn:microsoft.com/office/officeart/2005/8/layout/list1"/>
    <dgm:cxn modelId="{EEF0BFA5-1D52-417C-9E89-4E72E34D7FB0}" type="presParOf" srcId="{BC01CDF9-44CE-403F-B487-0730F6A5FB95}" destId="{34960805-C872-427F-889C-9DE75F60516F}" srcOrd="0" destOrd="0" presId="urn:microsoft.com/office/officeart/2005/8/layout/list1"/>
    <dgm:cxn modelId="{C0F75200-18F7-489D-85E7-D7B88EA0522C}" type="presParOf" srcId="{34960805-C872-427F-889C-9DE75F60516F}" destId="{8E748514-0226-47BF-A646-AC728F73323E}" srcOrd="0" destOrd="0" presId="urn:microsoft.com/office/officeart/2005/8/layout/list1"/>
    <dgm:cxn modelId="{4C9DD63F-A750-4F62-A2F6-D2021928040E}" type="presParOf" srcId="{34960805-C872-427F-889C-9DE75F60516F}" destId="{8CEE25A0-DF80-452C-BA82-46CDCBAB782F}" srcOrd="1" destOrd="0" presId="urn:microsoft.com/office/officeart/2005/8/layout/list1"/>
    <dgm:cxn modelId="{7CE66B2E-444D-46F9-9194-D623AE3F537D}" type="presParOf" srcId="{BC01CDF9-44CE-403F-B487-0730F6A5FB95}" destId="{DB209400-8593-4018-8E97-D1353527F972}" srcOrd="1" destOrd="0" presId="urn:microsoft.com/office/officeart/2005/8/layout/list1"/>
    <dgm:cxn modelId="{8BA9774E-9B65-4DBB-BF04-615A9EA6F3B1}" type="presParOf" srcId="{BC01CDF9-44CE-403F-B487-0730F6A5FB95}" destId="{02410949-AAA7-4B91-BC3C-F362994BAB40}" srcOrd="2" destOrd="0" presId="urn:microsoft.com/office/officeart/2005/8/layout/list1"/>
    <dgm:cxn modelId="{AEE75A8C-F906-4C3C-ADDD-83990CB49EC7}" type="presParOf" srcId="{BC01CDF9-44CE-403F-B487-0730F6A5FB95}" destId="{FA6C8E29-A57D-4398-8FDB-CF117BFB503F}" srcOrd="3" destOrd="0" presId="urn:microsoft.com/office/officeart/2005/8/layout/list1"/>
    <dgm:cxn modelId="{6565090D-1C4B-4C68-B336-E7FF1D750FBB}" type="presParOf" srcId="{BC01CDF9-44CE-403F-B487-0730F6A5FB95}" destId="{C7ADB154-03A2-47EA-A99E-831A6AF4C687}" srcOrd="4" destOrd="0" presId="urn:microsoft.com/office/officeart/2005/8/layout/list1"/>
    <dgm:cxn modelId="{0427A26F-D629-48EA-8AFD-0E5C0C9A032A}" type="presParOf" srcId="{C7ADB154-03A2-47EA-A99E-831A6AF4C687}" destId="{6FDEC599-B590-4C13-B139-F635CBECD6E5}" srcOrd="0" destOrd="0" presId="urn:microsoft.com/office/officeart/2005/8/layout/list1"/>
    <dgm:cxn modelId="{88632885-E581-42D4-B87C-9394D8364F7A}" type="presParOf" srcId="{C7ADB154-03A2-47EA-A99E-831A6AF4C687}" destId="{F15A7C75-FDF1-46C4-A207-E154DC37F572}" srcOrd="1" destOrd="0" presId="urn:microsoft.com/office/officeart/2005/8/layout/list1"/>
    <dgm:cxn modelId="{AB1B24A9-3693-49EE-880C-B6FAC745E40F}" type="presParOf" srcId="{BC01CDF9-44CE-403F-B487-0730F6A5FB95}" destId="{B6320725-E71B-4F81-B385-548D1C728895}" srcOrd="5" destOrd="0" presId="urn:microsoft.com/office/officeart/2005/8/layout/list1"/>
    <dgm:cxn modelId="{10570D99-1547-46E5-A4E1-7B61F00BFA66}" type="presParOf" srcId="{BC01CDF9-44CE-403F-B487-0730F6A5FB95}" destId="{52E3E3C3-1D77-4D5C-BE8B-D597B37E04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DA45FC-E3F9-4CA7-ABAD-B539799FC6E4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1B7B7C4-8843-43EC-8122-F77716F40096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err="1" smtClean="0">
              <a:solidFill>
                <a:srgbClr val="002060"/>
              </a:solidFill>
            </a:rPr>
            <a:t>Недопущення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санітарно-епідеміологічних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ускладнень</a:t>
          </a:r>
          <a:r>
            <a:rPr lang="ru-RU" sz="2000" b="1" dirty="0" smtClean="0">
              <a:solidFill>
                <a:srgbClr val="002060"/>
              </a:solidFill>
            </a:rPr>
            <a:t> у </a:t>
          </a:r>
          <a:r>
            <a:rPr lang="ru-RU" sz="2000" b="1" dirty="0" err="1" smtClean="0">
              <a:solidFill>
                <a:srgbClr val="002060"/>
              </a:solidFill>
            </a:rPr>
            <a:t>дитячих</a:t>
          </a:r>
          <a:r>
            <a:rPr lang="ru-RU" sz="2000" b="1" dirty="0" smtClean="0">
              <a:solidFill>
                <a:srgbClr val="002060"/>
              </a:solidFill>
            </a:rPr>
            <a:t>  закладах </a:t>
          </a:r>
          <a:r>
            <a:rPr lang="ru-RU" sz="2000" b="1" dirty="0" err="1" smtClean="0">
              <a:solidFill>
                <a:srgbClr val="002060"/>
              </a:solidFill>
            </a:rPr>
            <a:t>оздоровлення</a:t>
          </a:r>
          <a:r>
            <a:rPr lang="ru-RU" sz="2000" b="1" dirty="0" smtClean="0">
              <a:solidFill>
                <a:srgbClr val="002060"/>
              </a:solidFill>
            </a:rPr>
            <a:t> та </a:t>
          </a:r>
          <a:r>
            <a:rPr lang="ru-RU" sz="2000" b="1" dirty="0" err="1" smtClean="0">
              <a:solidFill>
                <a:srgbClr val="002060"/>
              </a:solidFill>
            </a:rPr>
            <a:t>відпочинку</a:t>
          </a:r>
          <a:r>
            <a:rPr lang="ru-RU" sz="2000" b="1" dirty="0" smtClean="0">
              <a:solidFill>
                <a:srgbClr val="002060"/>
              </a:solidFill>
            </a:rPr>
            <a:t>. </a:t>
          </a:r>
          <a:endParaRPr lang="ru-RU" sz="2000" dirty="0">
            <a:solidFill>
              <a:srgbClr val="002060"/>
            </a:solidFill>
          </a:endParaRPr>
        </a:p>
      </dgm:t>
    </dgm:pt>
    <dgm:pt modelId="{948D75F1-C7C1-402B-B871-F4D139507233}" type="sibTrans" cxnId="{D077923E-AA9A-499F-9E3C-16329CEF9770}">
      <dgm:prSet/>
      <dgm:spPr/>
      <dgm:t>
        <a:bodyPr/>
        <a:lstStyle/>
        <a:p>
          <a:endParaRPr lang="ru-RU"/>
        </a:p>
      </dgm:t>
    </dgm:pt>
    <dgm:pt modelId="{2BEF4BF7-24C4-47E3-ABB3-6D6582667893}" type="parTrans" cxnId="{D077923E-AA9A-499F-9E3C-16329CEF9770}">
      <dgm:prSet/>
      <dgm:spPr/>
      <dgm:t>
        <a:bodyPr/>
        <a:lstStyle/>
        <a:p>
          <a:endParaRPr lang="ru-RU"/>
        </a:p>
      </dgm:t>
    </dgm:pt>
    <dgm:pt modelId="{1D13E127-E2BD-4832-AB8B-16B5C581EFE1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</a:rPr>
            <a:t>Контроль за </a:t>
          </a:r>
          <a:r>
            <a:rPr lang="ru-RU" sz="2000" b="1" dirty="0" err="1" smtClean="0">
              <a:solidFill>
                <a:srgbClr val="002060"/>
              </a:solidFill>
            </a:rPr>
            <a:t>створенням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належних</a:t>
          </a:r>
          <a:r>
            <a:rPr lang="ru-RU" sz="2000" b="1" dirty="0" smtClean="0">
              <a:solidFill>
                <a:srgbClr val="002060"/>
              </a:solidFill>
            </a:rPr>
            <a:t> і </a:t>
          </a:r>
          <a:r>
            <a:rPr lang="ru-RU" sz="2000" b="1" dirty="0" err="1" smtClean="0">
              <a:solidFill>
                <a:srgbClr val="002060"/>
              </a:solidFill>
            </a:rPr>
            <a:t>безпечних</a:t>
          </a:r>
          <a:r>
            <a:rPr lang="ru-RU" sz="2000" b="1" dirty="0" smtClean="0">
              <a:solidFill>
                <a:srgbClr val="002060"/>
              </a:solidFill>
            </a:rPr>
            <a:t> умов для </a:t>
          </a:r>
          <a:r>
            <a:rPr lang="ru-RU" sz="2000" b="1" dirty="0" err="1" smtClean="0">
              <a:solidFill>
                <a:srgbClr val="002060"/>
              </a:solidFill>
            </a:rPr>
            <a:t>повноцінного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відпочинку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відновлення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здоров’я</a:t>
          </a:r>
          <a:r>
            <a:rPr lang="ru-RU" sz="2000" b="1" dirty="0" smtClean="0">
              <a:solidFill>
                <a:srgbClr val="002060"/>
              </a:solidFill>
            </a:rPr>
            <a:t> та </a:t>
          </a:r>
          <a:r>
            <a:rPr lang="ru-RU" sz="2000" b="1" dirty="0" err="1" smtClean="0">
              <a:solidFill>
                <a:srgbClr val="002060"/>
              </a:solidFill>
            </a:rPr>
            <a:t>лікування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дитячого</a:t>
          </a:r>
          <a:r>
            <a:rPr lang="ru-RU" sz="2000" b="1" dirty="0" smtClean="0">
              <a:solidFill>
                <a:srgbClr val="002060"/>
              </a:solidFill>
            </a:rPr>
            <a:t> контингенту в </a:t>
          </a:r>
          <a:r>
            <a:rPr lang="ru-RU" sz="2000" b="1" dirty="0" err="1" smtClean="0">
              <a:solidFill>
                <a:srgbClr val="002060"/>
              </a:solidFill>
            </a:rPr>
            <a:t>літній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період</a:t>
          </a:r>
          <a:r>
            <a:rPr lang="ru-RU" sz="2000" b="1" dirty="0" smtClean="0">
              <a:solidFill>
                <a:srgbClr val="002060"/>
              </a:solidFill>
            </a:rPr>
            <a:t>, за  </a:t>
          </a:r>
          <a:r>
            <a:rPr lang="ru-RU" sz="2000" b="1" dirty="0" err="1" smtClean="0">
              <a:solidFill>
                <a:srgbClr val="002060"/>
              </a:solidFill>
            </a:rPr>
            <a:t>організацією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повноцінного</a:t>
          </a:r>
          <a:r>
            <a:rPr lang="ru-RU" sz="2000" b="1" dirty="0" smtClean="0">
              <a:solidFill>
                <a:srgbClr val="002060"/>
              </a:solidFill>
            </a:rPr>
            <a:t> та </a:t>
          </a:r>
          <a:r>
            <a:rPr lang="ru-RU" sz="2000" b="1" dirty="0" err="1" smtClean="0">
              <a:solidFill>
                <a:srgbClr val="002060"/>
              </a:solidFill>
            </a:rPr>
            <a:t>безпечного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харчування</a:t>
          </a:r>
          <a:r>
            <a:rPr lang="ru-RU" sz="2000" b="1" dirty="0" smtClean="0">
              <a:solidFill>
                <a:srgbClr val="002060"/>
              </a:solidFill>
            </a:rPr>
            <a:t>, режиму </a:t>
          </a:r>
          <a:r>
            <a:rPr lang="ru-RU" sz="2000" b="1" dirty="0" err="1" smtClean="0">
              <a:solidFill>
                <a:srgbClr val="002060"/>
              </a:solidFill>
            </a:rPr>
            <a:t>загартування</a:t>
          </a:r>
          <a:r>
            <a:rPr lang="ru-RU" sz="2000" b="1" dirty="0" smtClean="0">
              <a:solidFill>
                <a:srgbClr val="002060"/>
              </a:solidFill>
            </a:rPr>
            <a:t>, </a:t>
          </a:r>
          <a:r>
            <a:rPr lang="ru-RU" sz="2000" b="1" dirty="0" err="1" smtClean="0">
              <a:solidFill>
                <a:srgbClr val="002060"/>
              </a:solidFill>
            </a:rPr>
            <a:t>створення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належних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побутових</a:t>
          </a:r>
          <a:r>
            <a:rPr lang="ru-RU" sz="2000" b="1" dirty="0" smtClean="0">
              <a:solidFill>
                <a:srgbClr val="002060"/>
              </a:solidFill>
            </a:rPr>
            <a:t> умов та </a:t>
          </a:r>
          <a:r>
            <a:rPr lang="ru-RU" sz="2000" b="1" dirty="0" err="1" smtClean="0">
              <a:solidFill>
                <a:srgbClr val="002060"/>
              </a:solidFill>
            </a:rPr>
            <a:t>кваліфікованого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медичного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обслуговування</a:t>
          </a:r>
          <a:r>
            <a:rPr lang="ru-RU" sz="2000" b="1" dirty="0" smtClean="0">
              <a:solidFill>
                <a:srgbClr val="002060"/>
              </a:solidFill>
            </a:rPr>
            <a:t>.</a:t>
          </a:r>
          <a:endParaRPr lang="ru-RU" sz="1800" dirty="0">
            <a:solidFill>
              <a:srgbClr val="002060"/>
            </a:solidFill>
          </a:endParaRPr>
        </a:p>
      </dgm:t>
    </dgm:pt>
    <dgm:pt modelId="{23938C76-10E4-4BC5-8B00-806825BAEA7D}" type="parTrans" cxnId="{A6F55377-02E2-4D81-BFCD-1ED594F7CE73}">
      <dgm:prSet/>
      <dgm:spPr/>
      <dgm:t>
        <a:bodyPr/>
        <a:lstStyle/>
        <a:p>
          <a:endParaRPr lang="ru-RU"/>
        </a:p>
      </dgm:t>
    </dgm:pt>
    <dgm:pt modelId="{B79EDBB1-400D-41F2-84D2-E88E7CF9DD04}" type="sibTrans" cxnId="{A6F55377-02E2-4D81-BFCD-1ED594F7CE73}">
      <dgm:prSet/>
      <dgm:spPr/>
      <dgm:t>
        <a:bodyPr/>
        <a:lstStyle/>
        <a:p>
          <a:endParaRPr lang="ru-RU"/>
        </a:p>
      </dgm:t>
    </dgm:pt>
    <dgm:pt modelId="{BC01CDF9-44CE-403F-B487-0730F6A5FB95}" type="pres">
      <dgm:prSet presAssocID="{9CDA45FC-E3F9-4CA7-ABAD-B539799FC6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60805-C872-427F-889C-9DE75F60516F}" type="pres">
      <dgm:prSet presAssocID="{11B7B7C4-8843-43EC-8122-F77716F40096}" presName="parentLin" presStyleCnt="0"/>
      <dgm:spPr/>
    </dgm:pt>
    <dgm:pt modelId="{8E748514-0226-47BF-A646-AC728F73323E}" type="pres">
      <dgm:prSet presAssocID="{11B7B7C4-8843-43EC-8122-F77716F4009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CEE25A0-DF80-452C-BA82-46CDCBAB782F}" type="pres">
      <dgm:prSet presAssocID="{11B7B7C4-8843-43EC-8122-F77716F40096}" presName="parentText" presStyleLbl="node1" presStyleIdx="0" presStyleCnt="2" custScaleX="142857" custScaleY="33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09400-8593-4018-8E97-D1353527F972}" type="pres">
      <dgm:prSet presAssocID="{11B7B7C4-8843-43EC-8122-F77716F40096}" presName="negativeSpace" presStyleCnt="0"/>
      <dgm:spPr/>
    </dgm:pt>
    <dgm:pt modelId="{02410949-AAA7-4B91-BC3C-F362994BAB40}" type="pres">
      <dgm:prSet presAssocID="{11B7B7C4-8843-43EC-8122-F77716F40096}" presName="childText" presStyleLbl="conFgAcc1" presStyleIdx="0" presStyleCnt="2" custScaleY="52252">
        <dgm:presLayoutVars>
          <dgm:bulletEnabled val="1"/>
        </dgm:presLayoutVars>
      </dgm:prSet>
      <dgm:spPr/>
    </dgm:pt>
    <dgm:pt modelId="{FA6C8E29-A57D-4398-8FDB-CF117BFB503F}" type="pres">
      <dgm:prSet presAssocID="{948D75F1-C7C1-402B-B871-F4D139507233}" presName="spaceBetweenRectangles" presStyleCnt="0"/>
      <dgm:spPr/>
    </dgm:pt>
    <dgm:pt modelId="{A4EBB293-F067-4200-A2EF-DBE83ED63FCB}" type="pres">
      <dgm:prSet presAssocID="{1D13E127-E2BD-4832-AB8B-16B5C581EFE1}" presName="parentLin" presStyleCnt="0"/>
      <dgm:spPr/>
    </dgm:pt>
    <dgm:pt modelId="{65ED8B8D-09A9-49C6-91AE-496FA903BBDC}" type="pres">
      <dgm:prSet presAssocID="{1D13E127-E2BD-4832-AB8B-16B5C581EFE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817789C-092A-432D-AD8A-9FDA2ACA37A9}" type="pres">
      <dgm:prSet presAssocID="{1D13E127-E2BD-4832-AB8B-16B5C581EFE1}" presName="parentText" presStyleLbl="node1" presStyleIdx="1" presStyleCnt="2" custScaleX="142857" custScaleY="94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EC26-CD4A-4041-9F09-5303854E7BAC}" type="pres">
      <dgm:prSet presAssocID="{1D13E127-E2BD-4832-AB8B-16B5C581EFE1}" presName="negativeSpace" presStyleCnt="0"/>
      <dgm:spPr/>
    </dgm:pt>
    <dgm:pt modelId="{9C15EAE7-76B6-453F-87F3-BA8031E88C48}" type="pres">
      <dgm:prSet presAssocID="{1D13E127-E2BD-4832-AB8B-16B5C581EFE1}" presName="childText" presStyleLbl="conFgAcc1" presStyleIdx="1" presStyleCnt="2" custScaleY="45502">
        <dgm:presLayoutVars>
          <dgm:bulletEnabled val="1"/>
        </dgm:presLayoutVars>
      </dgm:prSet>
      <dgm:spPr/>
    </dgm:pt>
  </dgm:ptLst>
  <dgm:cxnLst>
    <dgm:cxn modelId="{70EC1988-F082-46FF-B1CB-C0BF1E81C57E}" type="presOf" srcId="{1D13E127-E2BD-4832-AB8B-16B5C581EFE1}" destId="{0817789C-092A-432D-AD8A-9FDA2ACA37A9}" srcOrd="1" destOrd="0" presId="urn:microsoft.com/office/officeart/2005/8/layout/list1"/>
    <dgm:cxn modelId="{6E7E687C-1BC0-4366-ACBA-1FF768D2CACF}" type="presOf" srcId="{11B7B7C4-8843-43EC-8122-F77716F40096}" destId="{8CEE25A0-DF80-452C-BA82-46CDCBAB782F}" srcOrd="1" destOrd="0" presId="urn:microsoft.com/office/officeart/2005/8/layout/list1"/>
    <dgm:cxn modelId="{D077923E-AA9A-499F-9E3C-16329CEF9770}" srcId="{9CDA45FC-E3F9-4CA7-ABAD-B539799FC6E4}" destId="{11B7B7C4-8843-43EC-8122-F77716F40096}" srcOrd="0" destOrd="0" parTransId="{2BEF4BF7-24C4-47E3-ABB3-6D6582667893}" sibTransId="{948D75F1-C7C1-402B-B871-F4D139507233}"/>
    <dgm:cxn modelId="{A6F55377-02E2-4D81-BFCD-1ED594F7CE73}" srcId="{9CDA45FC-E3F9-4CA7-ABAD-B539799FC6E4}" destId="{1D13E127-E2BD-4832-AB8B-16B5C581EFE1}" srcOrd="1" destOrd="0" parTransId="{23938C76-10E4-4BC5-8B00-806825BAEA7D}" sibTransId="{B79EDBB1-400D-41F2-84D2-E88E7CF9DD04}"/>
    <dgm:cxn modelId="{7AB0C97D-ED8F-48DD-811B-F28CFA2D7828}" type="presOf" srcId="{11B7B7C4-8843-43EC-8122-F77716F40096}" destId="{8E748514-0226-47BF-A646-AC728F73323E}" srcOrd="0" destOrd="0" presId="urn:microsoft.com/office/officeart/2005/8/layout/list1"/>
    <dgm:cxn modelId="{C6F21A91-85D4-4AFC-8348-1805D0CA52A4}" type="presOf" srcId="{9CDA45FC-E3F9-4CA7-ABAD-B539799FC6E4}" destId="{BC01CDF9-44CE-403F-B487-0730F6A5FB95}" srcOrd="0" destOrd="0" presId="urn:microsoft.com/office/officeart/2005/8/layout/list1"/>
    <dgm:cxn modelId="{39ED6FC8-DC99-485B-8CE7-06B8D7702283}" type="presOf" srcId="{1D13E127-E2BD-4832-AB8B-16B5C581EFE1}" destId="{65ED8B8D-09A9-49C6-91AE-496FA903BBDC}" srcOrd="0" destOrd="0" presId="urn:microsoft.com/office/officeart/2005/8/layout/list1"/>
    <dgm:cxn modelId="{F6CDC310-8E05-442C-8328-97ACE46F3236}" type="presParOf" srcId="{BC01CDF9-44CE-403F-B487-0730F6A5FB95}" destId="{34960805-C872-427F-889C-9DE75F60516F}" srcOrd="0" destOrd="0" presId="urn:microsoft.com/office/officeart/2005/8/layout/list1"/>
    <dgm:cxn modelId="{C4D5644E-BE93-42D3-A0B5-305BE09E5890}" type="presParOf" srcId="{34960805-C872-427F-889C-9DE75F60516F}" destId="{8E748514-0226-47BF-A646-AC728F73323E}" srcOrd="0" destOrd="0" presId="urn:microsoft.com/office/officeart/2005/8/layout/list1"/>
    <dgm:cxn modelId="{CC65703C-2A09-4210-B123-8BF273DD956B}" type="presParOf" srcId="{34960805-C872-427F-889C-9DE75F60516F}" destId="{8CEE25A0-DF80-452C-BA82-46CDCBAB782F}" srcOrd="1" destOrd="0" presId="urn:microsoft.com/office/officeart/2005/8/layout/list1"/>
    <dgm:cxn modelId="{5B5F97A2-281F-4C28-8C48-BC3CDE7F1908}" type="presParOf" srcId="{BC01CDF9-44CE-403F-B487-0730F6A5FB95}" destId="{DB209400-8593-4018-8E97-D1353527F972}" srcOrd="1" destOrd="0" presId="urn:microsoft.com/office/officeart/2005/8/layout/list1"/>
    <dgm:cxn modelId="{670E1D08-7E79-4B10-809E-2D179D17402E}" type="presParOf" srcId="{BC01CDF9-44CE-403F-B487-0730F6A5FB95}" destId="{02410949-AAA7-4B91-BC3C-F362994BAB40}" srcOrd="2" destOrd="0" presId="urn:microsoft.com/office/officeart/2005/8/layout/list1"/>
    <dgm:cxn modelId="{EB30EA80-3D1D-40EF-A87B-B50F7E29636A}" type="presParOf" srcId="{BC01CDF9-44CE-403F-B487-0730F6A5FB95}" destId="{FA6C8E29-A57D-4398-8FDB-CF117BFB503F}" srcOrd="3" destOrd="0" presId="urn:microsoft.com/office/officeart/2005/8/layout/list1"/>
    <dgm:cxn modelId="{9097BF74-8A04-4AD6-862F-5425B5044586}" type="presParOf" srcId="{BC01CDF9-44CE-403F-B487-0730F6A5FB95}" destId="{A4EBB293-F067-4200-A2EF-DBE83ED63FCB}" srcOrd="4" destOrd="0" presId="urn:microsoft.com/office/officeart/2005/8/layout/list1"/>
    <dgm:cxn modelId="{75816E37-73EB-43FB-8F96-6BFD6E0D4FE5}" type="presParOf" srcId="{A4EBB293-F067-4200-A2EF-DBE83ED63FCB}" destId="{65ED8B8D-09A9-49C6-91AE-496FA903BBDC}" srcOrd="0" destOrd="0" presId="urn:microsoft.com/office/officeart/2005/8/layout/list1"/>
    <dgm:cxn modelId="{8CC746BC-FE31-46B0-8FC2-90C5DCDDF548}" type="presParOf" srcId="{A4EBB293-F067-4200-A2EF-DBE83ED63FCB}" destId="{0817789C-092A-432D-AD8A-9FDA2ACA37A9}" srcOrd="1" destOrd="0" presId="urn:microsoft.com/office/officeart/2005/8/layout/list1"/>
    <dgm:cxn modelId="{A564075D-27DC-44B6-983B-ED68CC5C551F}" type="presParOf" srcId="{BC01CDF9-44CE-403F-B487-0730F6A5FB95}" destId="{65D9EC26-CD4A-4041-9F09-5303854E7BAC}" srcOrd="5" destOrd="0" presId="urn:microsoft.com/office/officeart/2005/8/layout/list1"/>
    <dgm:cxn modelId="{486E17CD-1F4E-4704-B860-D85D33B95109}" type="presParOf" srcId="{BC01CDF9-44CE-403F-B487-0730F6A5FB95}" destId="{9C15EAE7-76B6-453F-87F3-BA8031E88C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61A2-ECB2-4571-A024-54E03F87B097}">
      <dsp:nvSpPr>
        <dsp:cNvPr id="0" name=""/>
        <dsp:cNvSpPr/>
      </dsp:nvSpPr>
      <dsp:spPr>
        <a:xfrm>
          <a:off x="1230300" y="1272638"/>
          <a:ext cx="1978297" cy="131952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Всього досліджено проб-505</a:t>
          </a:r>
          <a:endParaRPr lang="ru-RU" sz="1900" kern="1200" dirty="0"/>
        </a:p>
      </dsp:txBody>
      <dsp:txXfrm>
        <a:off x="1546827" y="1272638"/>
        <a:ext cx="1661770" cy="1319524"/>
      </dsp:txXfrm>
    </dsp:sp>
    <dsp:sp modelId="{43B82F75-E442-4DEE-AD50-CB26AF25AAF2}">
      <dsp:nvSpPr>
        <dsp:cNvPr id="0" name=""/>
        <dsp:cNvSpPr/>
      </dsp:nvSpPr>
      <dsp:spPr>
        <a:xfrm>
          <a:off x="1230300" y="2558528"/>
          <a:ext cx="1978297" cy="131952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 них не відповідає вимогам-412 (81,5 %)</a:t>
          </a:r>
          <a:endParaRPr lang="ru-RU" sz="1900" kern="1200" dirty="0"/>
        </a:p>
      </dsp:txBody>
      <dsp:txXfrm>
        <a:off x="1546827" y="2558528"/>
        <a:ext cx="1661770" cy="1319524"/>
      </dsp:txXfrm>
    </dsp:sp>
    <dsp:sp modelId="{83E2BADA-9695-49CC-82A5-A371FBD761F1}">
      <dsp:nvSpPr>
        <dsp:cNvPr id="0" name=""/>
        <dsp:cNvSpPr/>
      </dsp:nvSpPr>
      <dsp:spPr>
        <a:xfrm>
          <a:off x="15856" y="629694"/>
          <a:ext cx="1586357" cy="131886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4">
                  <a:lumMod val="50000"/>
                </a:schemeClr>
              </a:solidFill>
            </a:rPr>
            <a:t>Санітарно-хімічні показники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48173" y="822837"/>
        <a:ext cx="1121723" cy="932579"/>
      </dsp:txXfrm>
    </dsp:sp>
    <dsp:sp modelId="{B327A75A-F9F1-403E-84A0-A2B124591127}">
      <dsp:nvSpPr>
        <dsp:cNvPr id="0" name=""/>
        <dsp:cNvSpPr/>
      </dsp:nvSpPr>
      <dsp:spPr>
        <a:xfrm>
          <a:off x="4622724" y="1145581"/>
          <a:ext cx="1978297" cy="131952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Всього досліджено проб-454</a:t>
          </a:r>
          <a:endParaRPr lang="ru-RU" sz="1900" kern="1200" dirty="0"/>
        </a:p>
      </dsp:txBody>
      <dsp:txXfrm>
        <a:off x="4939252" y="1145581"/>
        <a:ext cx="1661770" cy="1319524"/>
      </dsp:txXfrm>
    </dsp:sp>
    <dsp:sp modelId="{CA5141CC-E1B8-40DB-8FD9-81968FFC5323}">
      <dsp:nvSpPr>
        <dsp:cNvPr id="0" name=""/>
        <dsp:cNvSpPr/>
      </dsp:nvSpPr>
      <dsp:spPr>
        <a:xfrm>
          <a:off x="4622724" y="2465106"/>
          <a:ext cx="1978297" cy="1319524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 них не відповідає вимогам-359 (79,0 %)</a:t>
          </a:r>
          <a:endParaRPr lang="ru-RU" sz="1900" kern="1200" dirty="0"/>
        </a:p>
      </dsp:txBody>
      <dsp:txXfrm>
        <a:off x="4939252" y="2465106"/>
        <a:ext cx="1661770" cy="1319524"/>
      </dsp:txXfrm>
    </dsp:sp>
    <dsp:sp modelId="{608E31F6-5D44-4139-BE82-0E51F2CF1C22}">
      <dsp:nvSpPr>
        <dsp:cNvPr id="0" name=""/>
        <dsp:cNvSpPr/>
      </dsp:nvSpPr>
      <dsp:spPr>
        <a:xfrm>
          <a:off x="3230562" y="629694"/>
          <a:ext cx="1707257" cy="131886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86931"/>
                <a:satOff val="7184"/>
                <a:lumOff val="38493"/>
                <a:alphaOff val="0"/>
                <a:shade val="60000"/>
              </a:schemeClr>
            </a:gs>
            <a:gs pos="33000">
              <a:schemeClr val="accent3">
                <a:shade val="50000"/>
                <a:hueOff val="186931"/>
                <a:satOff val="7184"/>
                <a:lumOff val="38493"/>
                <a:alphaOff val="0"/>
                <a:tint val="86500"/>
              </a:schemeClr>
            </a:gs>
            <a:gs pos="46750">
              <a:schemeClr val="accent3">
                <a:shade val="50000"/>
                <a:hueOff val="186931"/>
                <a:satOff val="7184"/>
                <a:lumOff val="38493"/>
                <a:alphaOff val="0"/>
                <a:tint val="71000"/>
                <a:satMod val="112000"/>
              </a:schemeClr>
            </a:gs>
            <a:gs pos="53000">
              <a:schemeClr val="accent3">
                <a:shade val="50000"/>
                <a:hueOff val="186931"/>
                <a:satOff val="7184"/>
                <a:lumOff val="38493"/>
                <a:alphaOff val="0"/>
                <a:tint val="71000"/>
                <a:satMod val="112000"/>
              </a:schemeClr>
            </a:gs>
            <a:gs pos="68000">
              <a:schemeClr val="accent3">
                <a:shade val="50000"/>
                <a:hueOff val="186931"/>
                <a:satOff val="7184"/>
                <a:lumOff val="38493"/>
                <a:alphaOff val="0"/>
                <a:tint val="86000"/>
              </a:schemeClr>
            </a:gs>
            <a:gs pos="100000">
              <a:schemeClr val="accent3">
                <a:shade val="50000"/>
                <a:hueOff val="186931"/>
                <a:satOff val="7184"/>
                <a:lumOff val="3849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solidFill>
                <a:schemeClr val="accent4">
                  <a:lumMod val="50000"/>
                </a:schemeClr>
              </a:solidFill>
            </a:rPr>
            <a:t>Санітарно-мікробіологічні </a:t>
          </a:r>
          <a:r>
            <a:rPr lang="uk-UA" sz="1800" b="1" kern="1200" dirty="0" smtClean="0">
              <a:solidFill>
                <a:schemeClr val="accent4">
                  <a:lumMod val="50000"/>
                </a:schemeClr>
              </a:solidFill>
            </a:rPr>
            <a:t>показники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80584" y="822837"/>
        <a:ext cx="1207213" cy="932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D5DA-01E8-44F3-B2BE-3AA3B916E397}">
      <dsp:nvSpPr>
        <dsp:cNvPr id="0" name=""/>
        <dsp:cNvSpPr/>
      </dsp:nvSpPr>
      <dsp:spPr>
        <a:xfrm>
          <a:off x="2362" y="3082"/>
          <a:ext cx="6000674" cy="1293499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shade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/>
            <a:t>Відсутність проведення систематичного виробничого лабораторного контролю безпечності та якості питної води на більшості водогонах області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40247" y="40967"/>
        <a:ext cx="5924904" cy="1217729"/>
      </dsp:txXfrm>
    </dsp:sp>
    <dsp:sp modelId="{9CD33DC7-B278-4C1C-88E7-E8442FE6F3FA}">
      <dsp:nvSpPr>
        <dsp:cNvPr id="0" name=""/>
        <dsp:cNvSpPr/>
      </dsp:nvSpPr>
      <dsp:spPr>
        <a:xfrm>
          <a:off x="146134" y="1452016"/>
          <a:ext cx="3731993" cy="109930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Незадовільний санітарно-технічний стан водопровідних споруд і мереж</a:t>
          </a:r>
          <a:endParaRPr lang="ru-RU" sz="1600" b="1" kern="1200" dirty="0"/>
        </a:p>
      </dsp:txBody>
      <dsp:txXfrm>
        <a:off x="178332" y="1484214"/>
        <a:ext cx="3667597" cy="1034911"/>
      </dsp:txXfrm>
    </dsp:sp>
    <dsp:sp modelId="{B8EBDA04-A87E-4E6F-96D0-07BDA2DFFC67}">
      <dsp:nvSpPr>
        <dsp:cNvPr id="0" name=""/>
        <dsp:cNvSpPr/>
      </dsp:nvSpPr>
      <dsp:spPr>
        <a:xfrm>
          <a:off x="209827" y="2806811"/>
          <a:ext cx="1827616" cy="1724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tint val="99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Зростання частки не </a:t>
          </a:r>
          <a:r>
            <a:rPr lang="uk-UA" sz="1400" b="1" kern="1200" dirty="0" err="1" smtClean="0"/>
            <a:t>відповідаючих</a:t>
          </a:r>
          <a:r>
            <a:rPr lang="uk-UA" sz="1400" b="1" kern="1200" dirty="0" smtClean="0"/>
            <a:t> проб води з об</a:t>
          </a:r>
          <a:r>
            <a:rPr lang="uk-UA" sz="1400" b="1" kern="1200" dirty="0" smtClean="0">
              <a:latin typeface="Times New Roman"/>
              <a:cs typeface="Times New Roman"/>
            </a:rPr>
            <a:t>'</a:t>
          </a:r>
          <a:r>
            <a:rPr lang="uk-UA" sz="1400" b="1" kern="1200" dirty="0" smtClean="0"/>
            <a:t>єктів водопостачання по санітарно-хімічних та мікробіологічних показниках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260326" y="2857310"/>
        <a:ext cx="1726618" cy="1623162"/>
      </dsp:txXfrm>
    </dsp:sp>
    <dsp:sp modelId="{AC56F80C-07F1-42B2-A2F9-CB3BC141AEFB}">
      <dsp:nvSpPr>
        <dsp:cNvPr id="0" name=""/>
        <dsp:cNvSpPr/>
      </dsp:nvSpPr>
      <dsp:spPr>
        <a:xfrm>
          <a:off x="2071931" y="3056762"/>
          <a:ext cx="1827616" cy="1724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tint val="99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Несвоєчасний ремонт, очистка та дезінфекція джерел децентралізованого водопостачання (</a:t>
          </a:r>
          <a:r>
            <a:rPr lang="uk-UA" sz="1400" b="1" kern="1200" dirty="0" err="1" smtClean="0"/>
            <a:t>бювети</a:t>
          </a:r>
          <a:r>
            <a:rPr lang="uk-UA" sz="1400" b="1" kern="1200" dirty="0" smtClean="0"/>
            <a:t>,колодязі,каптажі)</a:t>
          </a:r>
          <a:endParaRPr lang="ru-RU" sz="1400" b="1" kern="1200" dirty="0"/>
        </a:p>
      </dsp:txBody>
      <dsp:txXfrm>
        <a:off x="2122430" y="3107261"/>
        <a:ext cx="1726618" cy="1623162"/>
      </dsp:txXfrm>
    </dsp:sp>
    <dsp:sp modelId="{4DACE8EF-5628-468F-A802-255268D69A11}">
      <dsp:nvSpPr>
        <dsp:cNvPr id="0" name=""/>
        <dsp:cNvSpPr/>
      </dsp:nvSpPr>
      <dsp:spPr>
        <a:xfrm>
          <a:off x="3865061" y="1619589"/>
          <a:ext cx="1827616" cy="1724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Паспортизація джерел водопостачання</a:t>
          </a:r>
          <a:endParaRPr lang="ru-RU" sz="1600" b="1" kern="1200" dirty="0"/>
        </a:p>
      </dsp:txBody>
      <dsp:txXfrm>
        <a:off x="3915560" y="1670088"/>
        <a:ext cx="1726618" cy="1623162"/>
      </dsp:txXfrm>
    </dsp:sp>
    <dsp:sp modelId="{14F335E8-38C7-4802-A365-19DE000ECE02}">
      <dsp:nvSpPr>
        <dsp:cNvPr id="0" name=""/>
        <dsp:cNvSpPr/>
      </dsp:nvSpPr>
      <dsp:spPr>
        <a:xfrm>
          <a:off x="5715048" y="2772845"/>
          <a:ext cx="1827616" cy="1724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tint val="99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Недотримання та відсутність зон санітарної охорони джерел водопостачання</a:t>
          </a:r>
          <a:endParaRPr lang="ru-RU" sz="1600" b="1" kern="1200" dirty="0"/>
        </a:p>
      </dsp:txBody>
      <dsp:txXfrm>
        <a:off x="5765547" y="2823344"/>
        <a:ext cx="1726618" cy="1623162"/>
      </dsp:txXfrm>
    </dsp:sp>
    <dsp:sp modelId="{6209EAA6-AE97-4575-934A-3ACA3AC42C3E}">
      <dsp:nvSpPr>
        <dsp:cNvPr id="0" name=""/>
        <dsp:cNvSpPr/>
      </dsp:nvSpPr>
      <dsp:spPr>
        <a:xfrm>
          <a:off x="5929361" y="772575"/>
          <a:ext cx="1831191" cy="172416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6">
                <a:shade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Забруднення джерел водопостачання стічними водами</a:t>
          </a:r>
          <a:endParaRPr lang="ru-RU" sz="1600" b="1" kern="1200" dirty="0"/>
        </a:p>
      </dsp:txBody>
      <dsp:txXfrm>
        <a:off x="5979860" y="823074"/>
        <a:ext cx="1730193" cy="1623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8E07-EA90-4161-AC1D-4F7EA13C3381}">
      <dsp:nvSpPr>
        <dsp:cNvPr id="0" name=""/>
        <dsp:cNvSpPr/>
      </dsp:nvSpPr>
      <dsp:spPr>
        <a:xfrm>
          <a:off x="0" y="663084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DACE6-DBA6-465A-BCF0-C7827725863C}">
      <dsp:nvSpPr>
        <dsp:cNvPr id="0" name=""/>
        <dsp:cNvSpPr/>
      </dsp:nvSpPr>
      <dsp:spPr>
        <a:xfrm>
          <a:off x="383528" y="150219"/>
          <a:ext cx="7331775" cy="72957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rgbClr val="002060"/>
              </a:solidFill>
            </a:rPr>
            <a:t>Здійснення   </a:t>
          </a:r>
          <a:r>
            <a:rPr lang="uk-UA" sz="1600" b="1" kern="1200" dirty="0" err="1" smtClean="0">
              <a:solidFill>
                <a:srgbClr val="002060"/>
              </a:solidFill>
            </a:rPr>
            <a:t>держнагляду</a:t>
          </a:r>
          <a:r>
            <a:rPr lang="uk-UA" sz="1600" b="1" kern="1200" dirty="0" smtClean="0">
              <a:solidFill>
                <a:srgbClr val="002060"/>
              </a:solidFill>
            </a:rPr>
            <a:t> за станом водопостачання населення області, проведення перевірки  водопровідних  споруд щодо дотримання вимог чинного законодавства </a:t>
          </a:r>
          <a:endParaRPr lang="ru-RU" sz="1600" b="1" kern="1200" dirty="0" smtClean="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/>
        </a:p>
      </dsp:txBody>
      <dsp:txXfrm>
        <a:off x="419143" y="185834"/>
        <a:ext cx="7260545" cy="658349"/>
      </dsp:txXfrm>
    </dsp:sp>
    <dsp:sp modelId="{7648C71E-1DD6-497D-9149-985BE1A32551}">
      <dsp:nvSpPr>
        <dsp:cNvPr id="0" name=""/>
        <dsp:cNvSpPr/>
      </dsp:nvSpPr>
      <dsp:spPr>
        <a:xfrm>
          <a:off x="0" y="1585855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5741"/>
              <a:satOff val="403"/>
              <a:lumOff val="4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17DB9-CC40-44AE-9E8B-5FCBE10F84D0}">
      <dsp:nvSpPr>
        <dsp:cNvPr id="0" name=""/>
        <dsp:cNvSpPr/>
      </dsp:nvSpPr>
      <dsp:spPr>
        <a:xfrm>
          <a:off x="285750" y="1145220"/>
          <a:ext cx="7333493" cy="68517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5741"/>
                <a:satOff val="403"/>
                <a:lumOff val="4246"/>
                <a:alphaOff val="0"/>
                <a:shade val="60000"/>
              </a:schemeClr>
            </a:gs>
            <a:gs pos="33000">
              <a:schemeClr val="accent6">
                <a:shade val="80000"/>
                <a:hueOff val="-25741"/>
                <a:satOff val="403"/>
                <a:lumOff val="4246"/>
                <a:alphaOff val="0"/>
                <a:tint val="86500"/>
              </a:schemeClr>
            </a:gs>
            <a:gs pos="46750">
              <a:schemeClr val="accent6">
                <a:shade val="80000"/>
                <a:hueOff val="-25741"/>
                <a:satOff val="403"/>
                <a:lumOff val="4246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25741"/>
                <a:satOff val="403"/>
                <a:lumOff val="4246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25741"/>
                <a:satOff val="403"/>
                <a:lumOff val="4246"/>
                <a:alphaOff val="0"/>
                <a:tint val="86000"/>
              </a:schemeClr>
            </a:gs>
            <a:gs pos="100000">
              <a:schemeClr val="accent6">
                <a:shade val="80000"/>
                <a:hueOff val="-25741"/>
                <a:satOff val="403"/>
                <a:lumOff val="424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Забезпечення  здійснення систематичного виробничого контролю безпечності та якості питної води, що подається населенню на водогонах області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19197" y="1178667"/>
        <a:ext cx="7266599" cy="618277"/>
      </dsp:txXfrm>
    </dsp:sp>
    <dsp:sp modelId="{0DDB86F8-8365-4976-B242-11F939F757F0}">
      <dsp:nvSpPr>
        <dsp:cNvPr id="0" name=""/>
        <dsp:cNvSpPr/>
      </dsp:nvSpPr>
      <dsp:spPr>
        <a:xfrm>
          <a:off x="0" y="2340937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51483"/>
              <a:satOff val="806"/>
              <a:lumOff val="8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DE00C-2435-4F75-8ED6-3393606214F5}">
      <dsp:nvSpPr>
        <dsp:cNvPr id="0" name=""/>
        <dsp:cNvSpPr/>
      </dsp:nvSpPr>
      <dsp:spPr>
        <a:xfrm>
          <a:off x="214314" y="2003072"/>
          <a:ext cx="7371653" cy="51748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51483"/>
                <a:satOff val="806"/>
                <a:lumOff val="8492"/>
                <a:alphaOff val="0"/>
                <a:shade val="60000"/>
              </a:schemeClr>
            </a:gs>
            <a:gs pos="33000">
              <a:schemeClr val="accent6">
                <a:shade val="80000"/>
                <a:hueOff val="-51483"/>
                <a:satOff val="806"/>
                <a:lumOff val="8492"/>
                <a:alphaOff val="0"/>
                <a:tint val="86500"/>
              </a:schemeClr>
            </a:gs>
            <a:gs pos="46750">
              <a:schemeClr val="accent6">
                <a:shade val="80000"/>
                <a:hueOff val="-51483"/>
                <a:satOff val="806"/>
                <a:lumOff val="8492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51483"/>
                <a:satOff val="806"/>
                <a:lumOff val="8492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51483"/>
                <a:satOff val="806"/>
                <a:lumOff val="8492"/>
                <a:alphaOff val="0"/>
                <a:tint val="86000"/>
              </a:schemeClr>
            </a:gs>
            <a:gs pos="100000">
              <a:schemeClr val="accent6">
                <a:shade val="80000"/>
                <a:hueOff val="-51483"/>
                <a:satOff val="806"/>
                <a:lumOff val="849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rgbClr val="002060"/>
              </a:solidFill>
            </a:rPr>
            <a:t>Проведення реконструкції зі збільшення потужності водопровідних споруд із заміною зношених мереж</a:t>
          </a:r>
          <a:endParaRPr lang="ru-RU" sz="1600" b="1" kern="1200" dirty="0" smtClean="0">
            <a:solidFill>
              <a:srgbClr val="00206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9575" y="2028333"/>
        <a:ext cx="7321131" cy="466960"/>
      </dsp:txXfrm>
    </dsp:sp>
    <dsp:sp modelId="{C13BFFFE-1FBE-4607-80D2-E9130840FB0B}">
      <dsp:nvSpPr>
        <dsp:cNvPr id="0" name=""/>
        <dsp:cNvSpPr/>
      </dsp:nvSpPr>
      <dsp:spPr>
        <a:xfrm>
          <a:off x="0" y="3249831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77224"/>
              <a:satOff val="1210"/>
              <a:lumOff val="127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6D1B-0475-4847-9013-2D2482FCFE1F}">
      <dsp:nvSpPr>
        <dsp:cNvPr id="0" name=""/>
        <dsp:cNvSpPr/>
      </dsp:nvSpPr>
      <dsp:spPr>
        <a:xfrm>
          <a:off x="214313" y="2771124"/>
          <a:ext cx="7357899" cy="67129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77224"/>
                <a:satOff val="1210"/>
                <a:lumOff val="12737"/>
                <a:alphaOff val="0"/>
                <a:shade val="60000"/>
              </a:schemeClr>
            </a:gs>
            <a:gs pos="33000">
              <a:schemeClr val="accent6">
                <a:shade val="80000"/>
                <a:hueOff val="-77224"/>
                <a:satOff val="1210"/>
                <a:lumOff val="12737"/>
                <a:alphaOff val="0"/>
                <a:tint val="86500"/>
              </a:schemeClr>
            </a:gs>
            <a:gs pos="46750">
              <a:schemeClr val="accent6">
                <a:shade val="80000"/>
                <a:hueOff val="-77224"/>
                <a:satOff val="1210"/>
                <a:lumOff val="12737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77224"/>
                <a:satOff val="1210"/>
                <a:lumOff val="12737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77224"/>
                <a:satOff val="1210"/>
                <a:lumOff val="12737"/>
                <a:alphaOff val="0"/>
                <a:tint val="86000"/>
              </a:schemeClr>
            </a:gs>
            <a:gs pos="100000">
              <a:schemeClr val="accent6">
                <a:shade val="80000"/>
                <a:hueOff val="-77224"/>
                <a:satOff val="1210"/>
                <a:lumOff val="1273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Взяття на баланс органами місцевого самоврядування громадських криниць на адміністративних територіях області, своєчасне та якісне проведення їх ремонту, очищення та знезараження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47083" y="2803894"/>
        <a:ext cx="7292359" cy="605753"/>
      </dsp:txXfrm>
    </dsp:sp>
    <dsp:sp modelId="{4ADF2C8D-36C6-4B8D-B88E-0A5D4F4E4DDE}">
      <dsp:nvSpPr>
        <dsp:cNvPr id="0" name=""/>
        <dsp:cNvSpPr/>
      </dsp:nvSpPr>
      <dsp:spPr>
        <a:xfrm>
          <a:off x="0" y="3930231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02965"/>
              <a:satOff val="1613"/>
              <a:lumOff val="169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0EC2C-252E-4739-B99F-411F96D2FAFB}">
      <dsp:nvSpPr>
        <dsp:cNvPr id="0" name=""/>
        <dsp:cNvSpPr/>
      </dsp:nvSpPr>
      <dsp:spPr>
        <a:xfrm>
          <a:off x="142874" y="3692987"/>
          <a:ext cx="7346107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02965"/>
                <a:satOff val="1613"/>
                <a:lumOff val="16983"/>
                <a:alphaOff val="0"/>
                <a:shade val="60000"/>
              </a:schemeClr>
            </a:gs>
            <a:gs pos="33000">
              <a:schemeClr val="accent6">
                <a:shade val="80000"/>
                <a:hueOff val="-102965"/>
                <a:satOff val="1613"/>
                <a:lumOff val="16983"/>
                <a:alphaOff val="0"/>
                <a:tint val="86500"/>
              </a:schemeClr>
            </a:gs>
            <a:gs pos="46750">
              <a:schemeClr val="accent6">
                <a:shade val="80000"/>
                <a:hueOff val="-102965"/>
                <a:satOff val="1613"/>
                <a:lumOff val="16983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02965"/>
                <a:satOff val="1613"/>
                <a:lumOff val="16983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02965"/>
                <a:satOff val="1613"/>
                <a:lumOff val="16983"/>
                <a:alphaOff val="0"/>
                <a:tint val="86000"/>
              </a:schemeClr>
            </a:gs>
            <a:gs pos="100000">
              <a:schemeClr val="accent6">
                <a:shade val="80000"/>
                <a:hueOff val="-102965"/>
                <a:satOff val="1613"/>
                <a:lumOff val="1698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Встановлення зон санітарної охорони джерел та об</a:t>
          </a:r>
          <a:r>
            <a:rPr lang="uk-UA" sz="16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'</a:t>
          </a:r>
          <a:r>
            <a:rPr lang="uk-UA" sz="1600" b="1" kern="1200" dirty="0" smtClean="0">
              <a:solidFill>
                <a:srgbClr val="002060"/>
              </a:solidFill>
            </a:rPr>
            <a:t>єктів централізованого  питного водопостачання, упорядкування діючих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64490" y="3714603"/>
        <a:ext cx="7302875" cy="399568"/>
      </dsp:txXfrm>
    </dsp:sp>
    <dsp:sp modelId="{57DB88EA-0CE2-48A7-84E3-9A621209736A}">
      <dsp:nvSpPr>
        <dsp:cNvPr id="0" name=""/>
        <dsp:cNvSpPr/>
      </dsp:nvSpPr>
      <dsp:spPr>
        <a:xfrm>
          <a:off x="0" y="4610631"/>
          <a:ext cx="77153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50D28-6154-4C4C-B32A-5F53E2950EEE}">
      <dsp:nvSpPr>
        <dsp:cNvPr id="0" name=""/>
        <dsp:cNvSpPr/>
      </dsp:nvSpPr>
      <dsp:spPr>
        <a:xfrm>
          <a:off x="71440" y="4386357"/>
          <a:ext cx="7361686" cy="4428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Недопущення забруднення, засмічення  та пошкодження джерел питного водопостачання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93056" y="4407973"/>
        <a:ext cx="7318454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8E07-EA90-4161-AC1D-4F7EA13C3381}">
      <dsp:nvSpPr>
        <dsp:cNvPr id="0" name=""/>
        <dsp:cNvSpPr/>
      </dsp:nvSpPr>
      <dsp:spPr>
        <a:xfrm>
          <a:off x="0" y="25623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DACE6-DBA6-465A-BCF0-C7827725863C}">
      <dsp:nvSpPr>
        <dsp:cNvPr id="0" name=""/>
        <dsp:cNvSpPr/>
      </dsp:nvSpPr>
      <dsp:spPr>
        <a:xfrm>
          <a:off x="404835" y="2"/>
          <a:ext cx="7739096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solidFill>
                <a:srgbClr val="36006C"/>
              </a:solidFill>
              <a:latin typeface="+mn-lt"/>
            </a:rPr>
            <a:t>Санітарний благоустрій територій населених пунктів та інших об</a:t>
          </a:r>
          <a:r>
            <a:rPr lang="uk-UA" sz="1600" b="1" kern="1200" baseline="0" dirty="0" smtClean="0">
              <a:solidFill>
                <a:srgbClr val="36006C"/>
              </a:solidFill>
              <a:latin typeface="+mn-lt"/>
              <a:cs typeface="Times New Roman"/>
            </a:rPr>
            <a:t>'</a:t>
          </a:r>
          <a:r>
            <a:rPr lang="uk-UA" sz="1600" b="1" kern="1200" baseline="0" dirty="0" smtClean="0">
              <a:solidFill>
                <a:srgbClr val="36006C"/>
              </a:solidFill>
              <a:latin typeface="+mn-lt"/>
            </a:rPr>
            <a:t>єктів в зоні розташування джерел водопостачання</a:t>
          </a:r>
          <a:endParaRPr lang="ru-RU" sz="1600" b="1" kern="1200" baseline="0" dirty="0">
            <a:solidFill>
              <a:srgbClr val="36006C"/>
            </a:solidFill>
            <a:latin typeface="+mn-lt"/>
          </a:endParaRPr>
        </a:p>
      </dsp:txBody>
      <dsp:txXfrm>
        <a:off x="429333" y="24500"/>
        <a:ext cx="7690100" cy="452844"/>
      </dsp:txXfrm>
    </dsp:sp>
    <dsp:sp modelId="{7648C71E-1DD6-497D-9149-985BE1A32551}">
      <dsp:nvSpPr>
        <dsp:cNvPr id="0" name=""/>
        <dsp:cNvSpPr/>
      </dsp:nvSpPr>
      <dsp:spPr>
        <a:xfrm>
          <a:off x="0" y="102735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5741"/>
              <a:satOff val="403"/>
              <a:lumOff val="4246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C17DB9-CC40-44AE-9E8B-5FCBE10F84D0}">
      <dsp:nvSpPr>
        <dsp:cNvPr id="0" name=""/>
        <dsp:cNvSpPr/>
      </dsp:nvSpPr>
      <dsp:spPr>
        <a:xfrm>
          <a:off x="357190" y="701968"/>
          <a:ext cx="7740909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5741"/>
                <a:satOff val="403"/>
                <a:lumOff val="4246"/>
                <a:alphaOff val="0"/>
                <a:shade val="60000"/>
              </a:schemeClr>
            </a:gs>
            <a:gs pos="33000">
              <a:schemeClr val="accent6">
                <a:shade val="80000"/>
                <a:hueOff val="-25741"/>
                <a:satOff val="403"/>
                <a:lumOff val="4246"/>
                <a:alphaOff val="0"/>
                <a:tint val="86500"/>
              </a:schemeClr>
            </a:gs>
            <a:gs pos="46750">
              <a:schemeClr val="accent6">
                <a:shade val="80000"/>
                <a:hueOff val="-25741"/>
                <a:satOff val="403"/>
                <a:lumOff val="4246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25741"/>
                <a:satOff val="403"/>
                <a:lumOff val="4246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25741"/>
                <a:satOff val="403"/>
                <a:lumOff val="4246"/>
                <a:alphaOff val="0"/>
                <a:tint val="86000"/>
              </a:schemeClr>
            </a:gs>
            <a:gs pos="100000">
              <a:schemeClr val="accent6">
                <a:shade val="80000"/>
                <a:hueOff val="-25741"/>
                <a:satOff val="403"/>
                <a:lumOff val="424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Своєчасне виявлення факторів, що забруднюють джерела водопостачання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1688" y="726466"/>
        <a:ext cx="7691913" cy="452844"/>
      </dsp:txXfrm>
    </dsp:sp>
    <dsp:sp modelId="{0DDB86F8-8365-4976-B242-11F939F757F0}">
      <dsp:nvSpPr>
        <dsp:cNvPr id="0" name=""/>
        <dsp:cNvSpPr/>
      </dsp:nvSpPr>
      <dsp:spPr>
        <a:xfrm>
          <a:off x="0" y="179847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51483"/>
              <a:satOff val="806"/>
              <a:lumOff val="8492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DE00C-2435-4F75-8ED6-3393606214F5}">
      <dsp:nvSpPr>
        <dsp:cNvPr id="0" name=""/>
        <dsp:cNvSpPr/>
      </dsp:nvSpPr>
      <dsp:spPr>
        <a:xfrm>
          <a:off x="285753" y="1500197"/>
          <a:ext cx="7739152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51483"/>
                <a:satOff val="806"/>
                <a:lumOff val="8492"/>
                <a:alphaOff val="0"/>
                <a:shade val="60000"/>
              </a:schemeClr>
            </a:gs>
            <a:gs pos="33000">
              <a:schemeClr val="accent6">
                <a:shade val="80000"/>
                <a:hueOff val="-51483"/>
                <a:satOff val="806"/>
                <a:lumOff val="8492"/>
                <a:alphaOff val="0"/>
                <a:tint val="86500"/>
              </a:schemeClr>
            </a:gs>
            <a:gs pos="46750">
              <a:schemeClr val="accent6">
                <a:shade val="80000"/>
                <a:hueOff val="-51483"/>
                <a:satOff val="806"/>
                <a:lumOff val="8492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51483"/>
                <a:satOff val="806"/>
                <a:lumOff val="8492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51483"/>
                <a:satOff val="806"/>
                <a:lumOff val="8492"/>
                <a:alphaOff val="0"/>
                <a:tint val="86000"/>
              </a:schemeClr>
            </a:gs>
            <a:gs pos="100000">
              <a:schemeClr val="accent6">
                <a:shade val="80000"/>
                <a:hueOff val="-51483"/>
                <a:satOff val="806"/>
                <a:lumOff val="849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Удосконалення та впровадження нових технологій </a:t>
          </a:r>
          <a:r>
            <a:rPr lang="uk-UA" sz="1600" b="1" kern="1200" dirty="0" err="1" smtClean="0">
              <a:solidFill>
                <a:srgbClr val="002060"/>
              </a:solidFill>
            </a:rPr>
            <a:t>водопідготовки</a:t>
          </a:r>
          <a:r>
            <a:rPr lang="uk-UA" sz="1600" b="1" kern="1200" dirty="0" smtClean="0">
              <a:solidFill>
                <a:srgbClr val="002060"/>
              </a:solidFill>
            </a:rPr>
            <a:t> та очистки стічних вод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10251" y="1524695"/>
        <a:ext cx="7690156" cy="452844"/>
      </dsp:txXfrm>
    </dsp:sp>
    <dsp:sp modelId="{C13BFFFE-1FBE-4607-80D2-E9130840FB0B}">
      <dsp:nvSpPr>
        <dsp:cNvPr id="0" name=""/>
        <dsp:cNvSpPr/>
      </dsp:nvSpPr>
      <dsp:spPr>
        <a:xfrm>
          <a:off x="0" y="256959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77224"/>
              <a:satOff val="1210"/>
              <a:lumOff val="1273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36D1B-0475-4847-9013-2D2482FCFE1F}">
      <dsp:nvSpPr>
        <dsp:cNvPr id="0" name=""/>
        <dsp:cNvSpPr/>
      </dsp:nvSpPr>
      <dsp:spPr>
        <a:xfrm>
          <a:off x="214315" y="2286016"/>
          <a:ext cx="7754224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77224"/>
                <a:satOff val="1210"/>
                <a:lumOff val="12737"/>
                <a:alphaOff val="0"/>
                <a:shade val="60000"/>
              </a:schemeClr>
            </a:gs>
            <a:gs pos="33000">
              <a:schemeClr val="accent6">
                <a:shade val="80000"/>
                <a:hueOff val="-77224"/>
                <a:satOff val="1210"/>
                <a:lumOff val="12737"/>
                <a:alphaOff val="0"/>
                <a:tint val="86500"/>
              </a:schemeClr>
            </a:gs>
            <a:gs pos="46750">
              <a:schemeClr val="accent6">
                <a:shade val="80000"/>
                <a:hueOff val="-77224"/>
                <a:satOff val="1210"/>
                <a:lumOff val="12737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77224"/>
                <a:satOff val="1210"/>
                <a:lumOff val="12737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77224"/>
                <a:satOff val="1210"/>
                <a:lumOff val="12737"/>
                <a:alphaOff val="0"/>
                <a:tint val="86000"/>
              </a:schemeClr>
            </a:gs>
            <a:gs pos="100000">
              <a:schemeClr val="accent6">
                <a:shade val="80000"/>
                <a:hueOff val="-77224"/>
                <a:satOff val="1210"/>
                <a:lumOff val="1273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Удосконалення технологій і розробка нових ефективних методів очищення води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38813" y="2310514"/>
        <a:ext cx="7705228" cy="452844"/>
      </dsp:txXfrm>
    </dsp:sp>
    <dsp:sp modelId="{4ADF2C8D-36C6-4B8D-B88E-0A5D4F4E4DDE}">
      <dsp:nvSpPr>
        <dsp:cNvPr id="0" name=""/>
        <dsp:cNvSpPr/>
      </dsp:nvSpPr>
      <dsp:spPr>
        <a:xfrm>
          <a:off x="0" y="334071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02965"/>
              <a:satOff val="1613"/>
              <a:lumOff val="16983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40EC2C-252E-4739-B99F-411F96D2FAFB}">
      <dsp:nvSpPr>
        <dsp:cNvPr id="0" name=""/>
        <dsp:cNvSpPr/>
      </dsp:nvSpPr>
      <dsp:spPr>
        <a:xfrm>
          <a:off x="142875" y="3071835"/>
          <a:ext cx="7754224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02965"/>
                <a:satOff val="1613"/>
                <a:lumOff val="16983"/>
                <a:alphaOff val="0"/>
                <a:shade val="60000"/>
              </a:schemeClr>
            </a:gs>
            <a:gs pos="33000">
              <a:schemeClr val="accent6">
                <a:shade val="80000"/>
                <a:hueOff val="-102965"/>
                <a:satOff val="1613"/>
                <a:lumOff val="16983"/>
                <a:alphaOff val="0"/>
                <a:tint val="86500"/>
              </a:schemeClr>
            </a:gs>
            <a:gs pos="46750">
              <a:schemeClr val="accent6">
                <a:shade val="80000"/>
                <a:hueOff val="-102965"/>
                <a:satOff val="1613"/>
                <a:lumOff val="16983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02965"/>
                <a:satOff val="1613"/>
                <a:lumOff val="16983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02965"/>
                <a:satOff val="1613"/>
                <a:lumOff val="16983"/>
                <a:alphaOff val="0"/>
                <a:tint val="86000"/>
              </a:schemeClr>
            </a:gs>
            <a:gs pos="100000">
              <a:schemeClr val="accent6">
                <a:shade val="80000"/>
                <a:hueOff val="-102965"/>
                <a:satOff val="1613"/>
                <a:lumOff val="1698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Моніторинг якості води рік, які є джерелами водопостачання на території області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67373" y="3096333"/>
        <a:ext cx="7705228" cy="452844"/>
      </dsp:txXfrm>
    </dsp:sp>
    <dsp:sp modelId="{57DB88EA-0CE2-48A7-84E3-9A621209736A}">
      <dsp:nvSpPr>
        <dsp:cNvPr id="0" name=""/>
        <dsp:cNvSpPr/>
      </dsp:nvSpPr>
      <dsp:spPr>
        <a:xfrm>
          <a:off x="0" y="4111831"/>
          <a:ext cx="81439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50D28-6154-4C4C-B32A-5F53E2950EEE}">
      <dsp:nvSpPr>
        <dsp:cNvPr id="0" name=""/>
        <dsp:cNvSpPr/>
      </dsp:nvSpPr>
      <dsp:spPr>
        <a:xfrm>
          <a:off x="0" y="3786212"/>
          <a:ext cx="7754224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err="1" smtClean="0">
              <a:solidFill>
                <a:srgbClr val="002060"/>
              </a:solidFill>
            </a:rPr>
            <a:t>Активізаціясанітарно-освітньої</a:t>
          </a:r>
          <a:r>
            <a:rPr lang="uk-UA" sz="1600" b="1" kern="1200" dirty="0" smtClean="0">
              <a:solidFill>
                <a:srgbClr val="002060"/>
              </a:solidFill>
            </a:rPr>
            <a:t> роботи серед населення області по питаннях  якості питної води. </a:t>
          </a:r>
          <a:endParaRPr lang="ru-RU" sz="1600" b="1" kern="1200" dirty="0" smtClean="0">
            <a:solidFill>
              <a:srgbClr val="00206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4498" y="3810710"/>
        <a:ext cx="7705228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C71E-1DD6-497D-9149-985BE1A32551}">
      <dsp:nvSpPr>
        <dsp:cNvPr id="0" name=""/>
        <dsp:cNvSpPr/>
      </dsp:nvSpPr>
      <dsp:spPr>
        <a:xfrm>
          <a:off x="0" y="365050"/>
          <a:ext cx="814393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C17DB9-CC40-44AE-9E8B-5FCBE10F84D0}">
      <dsp:nvSpPr>
        <dsp:cNvPr id="0" name=""/>
        <dsp:cNvSpPr/>
      </dsp:nvSpPr>
      <dsp:spPr>
        <a:xfrm>
          <a:off x="357190" y="12708"/>
          <a:ext cx="7740909" cy="497659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В </a:t>
          </a:r>
          <a:r>
            <a:rPr lang="ru-RU" sz="1600" b="1" kern="1200" dirty="0" err="1" smtClean="0">
              <a:solidFill>
                <a:srgbClr val="002060"/>
              </a:solidFill>
            </a:rPr>
            <a:t>області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зберігаються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високі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показники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загальної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захворюваності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дітей</a:t>
          </a:r>
          <a:r>
            <a:rPr lang="ru-RU" sz="1600" b="1" kern="1200" dirty="0" smtClean="0">
              <a:solidFill>
                <a:srgbClr val="002060"/>
              </a:solidFill>
            </a:rPr>
            <a:t> і </a:t>
          </a:r>
          <a:r>
            <a:rPr lang="ru-RU" sz="1600" b="1" kern="1200" dirty="0" err="1" smtClean="0">
              <a:solidFill>
                <a:srgbClr val="002060"/>
              </a:solidFill>
            </a:rPr>
            <a:t>показники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патологічної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ураженості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дитячого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населення</a:t>
          </a:r>
          <a:r>
            <a:rPr lang="ru-RU" sz="1600" b="1" kern="1200" dirty="0" smtClean="0">
              <a:solidFill>
                <a:srgbClr val="002060"/>
              </a:solidFill>
            </a:rPr>
            <a:t>.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1484" y="37002"/>
        <a:ext cx="7692321" cy="449071"/>
      </dsp:txXfrm>
    </dsp:sp>
    <dsp:sp modelId="{0DDB86F8-8365-4976-B242-11F939F757F0}">
      <dsp:nvSpPr>
        <dsp:cNvPr id="0" name=""/>
        <dsp:cNvSpPr/>
      </dsp:nvSpPr>
      <dsp:spPr>
        <a:xfrm>
          <a:off x="0" y="1000090"/>
          <a:ext cx="814393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2177"/>
              <a:satOff val="504"/>
              <a:lumOff val="530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DE00C-2435-4F75-8ED6-3393606214F5}">
      <dsp:nvSpPr>
        <dsp:cNvPr id="0" name=""/>
        <dsp:cNvSpPr/>
      </dsp:nvSpPr>
      <dsp:spPr>
        <a:xfrm>
          <a:off x="285753" y="754453"/>
          <a:ext cx="7739152" cy="4132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2177"/>
                <a:satOff val="504"/>
                <a:lumOff val="5307"/>
                <a:alphaOff val="0"/>
                <a:shade val="60000"/>
              </a:schemeClr>
            </a:gs>
            <a:gs pos="33000">
              <a:schemeClr val="accent6">
                <a:shade val="80000"/>
                <a:hueOff val="-32177"/>
                <a:satOff val="504"/>
                <a:lumOff val="5307"/>
                <a:alphaOff val="0"/>
                <a:tint val="86500"/>
              </a:schemeClr>
            </a:gs>
            <a:gs pos="46750">
              <a:schemeClr val="accent6">
                <a:shade val="80000"/>
                <a:hueOff val="-32177"/>
                <a:satOff val="504"/>
                <a:lumOff val="5307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32177"/>
                <a:satOff val="504"/>
                <a:lumOff val="5307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32177"/>
                <a:satOff val="504"/>
                <a:lumOff val="5307"/>
                <a:alphaOff val="0"/>
                <a:tint val="86000"/>
              </a:schemeClr>
            </a:gs>
            <a:gs pos="100000">
              <a:schemeClr val="accent6">
                <a:shade val="80000"/>
                <a:hueOff val="-32177"/>
                <a:satOff val="504"/>
                <a:lumOff val="530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Зростають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показники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захворювання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системи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кровообігу</a:t>
          </a:r>
          <a:r>
            <a:rPr lang="ru-RU" sz="1600" b="1" kern="1200" dirty="0" smtClean="0">
              <a:solidFill>
                <a:srgbClr val="002060"/>
              </a:solidFill>
            </a:rPr>
            <a:t>, </a:t>
          </a:r>
          <a:r>
            <a:rPr lang="ru-RU" sz="1600" b="1" kern="1200" dirty="0" err="1" smtClean="0">
              <a:solidFill>
                <a:srgbClr val="002060"/>
              </a:solidFill>
            </a:rPr>
            <a:t>вроджені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аномалії</a:t>
          </a:r>
          <a:r>
            <a:rPr lang="ru-RU" sz="1600" b="1" kern="1200" dirty="0" smtClean="0">
              <a:solidFill>
                <a:srgbClr val="002060"/>
              </a:solidFill>
            </a:rPr>
            <a:t>, </a:t>
          </a:r>
          <a:r>
            <a:rPr lang="ru-RU" sz="1600" b="1" kern="1200" dirty="0" err="1" smtClean="0">
              <a:solidFill>
                <a:srgbClr val="002060"/>
              </a:solidFill>
            </a:rPr>
            <a:t>новоутворення</a:t>
          </a:r>
          <a:r>
            <a:rPr lang="ru-RU" sz="1600" b="1" kern="1200" dirty="0" smtClean="0">
              <a:solidFill>
                <a:srgbClr val="002060"/>
              </a:solidFill>
            </a:rPr>
            <a:t>, </a:t>
          </a:r>
          <a:r>
            <a:rPr lang="ru-RU" sz="1600" b="1" kern="1200" dirty="0" err="1" smtClean="0">
              <a:solidFill>
                <a:srgbClr val="002060"/>
              </a:solidFill>
            </a:rPr>
            <a:t>цукровий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діабет</a:t>
          </a:r>
          <a:r>
            <a:rPr lang="ru-RU" sz="1600" b="1" kern="1200" dirty="0" smtClean="0">
              <a:solidFill>
                <a:srgbClr val="002060"/>
              </a:solidFill>
            </a:rPr>
            <a:t>, </a:t>
          </a:r>
          <a:r>
            <a:rPr lang="ru-RU" sz="1600" b="1" kern="1200" dirty="0" err="1" smtClean="0">
              <a:solidFill>
                <a:srgbClr val="002060"/>
              </a:solidFill>
            </a:rPr>
            <a:t>ожиріння</a:t>
          </a:r>
          <a:r>
            <a:rPr lang="ru-RU" sz="1600" b="1" kern="1200" dirty="0" smtClean="0">
              <a:solidFill>
                <a:srgbClr val="002060"/>
              </a:solidFill>
            </a:rPr>
            <a:t> та </a:t>
          </a:r>
          <a:r>
            <a:rPr lang="ru-RU" sz="1600" b="1" kern="1200" dirty="0" err="1" smtClean="0">
              <a:solidFill>
                <a:srgbClr val="002060"/>
              </a:solidFill>
            </a:rPr>
            <a:t>ін</a:t>
          </a:r>
          <a:r>
            <a:rPr lang="ru-RU" sz="1600" b="1" kern="1200" dirty="0" smtClean="0">
              <a:solidFill>
                <a:srgbClr val="002060"/>
              </a:solidFill>
            </a:rPr>
            <a:t>.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05928" y="774628"/>
        <a:ext cx="7698802" cy="372930"/>
      </dsp:txXfrm>
    </dsp:sp>
    <dsp:sp modelId="{768B4493-6DBF-4050-9033-05B7EDE8C650}">
      <dsp:nvSpPr>
        <dsp:cNvPr id="0" name=""/>
        <dsp:cNvSpPr/>
      </dsp:nvSpPr>
      <dsp:spPr>
        <a:xfrm>
          <a:off x="0" y="1589654"/>
          <a:ext cx="8143932" cy="15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64353"/>
              <a:satOff val="1008"/>
              <a:lumOff val="10614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F38F81-4930-483B-9432-D32538818700}">
      <dsp:nvSpPr>
        <dsp:cNvPr id="0" name=""/>
        <dsp:cNvSpPr/>
      </dsp:nvSpPr>
      <dsp:spPr>
        <a:xfrm>
          <a:off x="334028" y="1428490"/>
          <a:ext cx="7800326" cy="5142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64353"/>
                <a:satOff val="1008"/>
                <a:lumOff val="10614"/>
                <a:alphaOff val="0"/>
                <a:shade val="60000"/>
              </a:schemeClr>
            </a:gs>
            <a:gs pos="33000">
              <a:schemeClr val="accent6">
                <a:shade val="80000"/>
                <a:hueOff val="-64353"/>
                <a:satOff val="1008"/>
                <a:lumOff val="10614"/>
                <a:alphaOff val="0"/>
                <a:tint val="86500"/>
              </a:schemeClr>
            </a:gs>
            <a:gs pos="46750">
              <a:schemeClr val="accent6">
                <a:shade val="80000"/>
                <a:hueOff val="-64353"/>
                <a:satOff val="1008"/>
                <a:lumOff val="10614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64353"/>
                <a:satOff val="1008"/>
                <a:lumOff val="10614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64353"/>
                <a:satOff val="1008"/>
                <a:lumOff val="10614"/>
                <a:alphaOff val="0"/>
                <a:tint val="86000"/>
              </a:schemeClr>
            </a:gs>
            <a:gs pos="100000">
              <a:schemeClr val="accent6">
                <a:shade val="80000"/>
                <a:hueOff val="-64353"/>
                <a:satOff val="1008"/>
                <a:lumOff val="1061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</a:rPr>
            <a:t>Зниження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гостроти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зору</a:t>
          </a:r>
          <a:r>
            <a:rPr lang="ru-RU" sz="1600" b="1" kern="1200" dirty="0" smtClean="0">
              <a:solidFill>
                <a:srgbClr val="002060"/>
              </a:solidFill>
            </a:rPr>
            <a:t>  у </a:t>
          </a:r>
          <a:r>
            <a:rPr lang="ru-RU" sz="1600" b="1" kern="1200" dirty="0" err="1" smtClean="0">
              <a:solidFill>
                <a:srgbClr val="002060"/>
              </a:solidFill>
            </a:rPr>
            <a:t>дітей</a:t>
          </a:r>
          <a:r>
            <a:rPr lang="ru-RU" sz="1600" b="1" kern="1200" dirty="0" smtClean="0">
              <a:solidFill>
                <a:srgbClr val="002060"/>
              </a:solidFill>
            </a:rPr>
            <a:t> за </a:t>
          </a:r>
          <a:r>
            <a:rPr lang="ru-RU" sz="1600" b="1" kern="1200" dirty="0" err="1" smtClean="0">
              <a:solidFill>
                <a:srgbClr val="002060"/>
              </a:solidFill>
            </a:rPr>
            <a:t>період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навчання</a:t>
          </a:r>
          <a:r>
            <a:rPr lang="ru-RU" sz="1600" b="1" kern="1200" dirty="0" smtClean="0">
              <a:solidFill>
                <a:srgbClr val="002060"/>
              </a:solidFill>
            </a:rPr>
            <a:t> в </a:t>
          </a:r>
          <a:r>
            <a:rPr lang="ru-RU" sz="1600" b="1" kern="1200" dirty="0" err="1" smtClean="0">
              <a:solidFill>
                <a:srgbClr val="002060"/>
              </a:solidFill>
            </a:rPr>
            <a:t>школі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зростає</a:t>
          </a:r>
          <a:r>
            <a:rPr lang="ru-RU" sz="1600" b="1" kern="1200" dirty="0" smtClean="0">
              <a:solidFill>
                <a:srgbClr val="002060"/>
              </a:solidFill>
            </a:rPr>
            <a:t>  у </a:t>
          </a:r>
          <a:r>
            <a:rPr lang="en-US" sz="1600" b="1" kern="1200" dirty="0" smtClean="0">
              <a:solidFill>
                <a:srgbClr val="002060"/>
              </a:solidFill>
            </a:rPr>
            <a:t>2</a:t>
          </a:r>
          <a:r>
            <a:rPr lang="ru-RU" sz="1600" b="1" kern="1200" dirty="0" smtClean="0">
              <a:solidFill>
                <a:srgbClr val="002060"/>
              </a:solidFill>
            </a:rPr>
            <a:t> раз</a:t>
          </a:r>
          <a:r>
            <a:rPr lang="uk-UA" sz="1600" b="1" kern="1200" dirty="0" smtClean="0">
              <a:solidFill>
                <a:srgbClr val="002060"/>
              </a:solidFill>
            </a:rPr>
            <a:t>и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( з 3,8% до 7,2%).  </a:t>
          </a:r>
        </a:p>
      </dsp:txBody>
      <dsp:txXfrm>
        <a:off x="359132" y="1453594"/>
        <a:ext cx="7750118" cy="464048"/>
      </dsp:txXfrm>
    </dsp:sp>
    <dsp:sp modelId="{86507364-55F2-4B76-AFC7-7629854EDF28}">
      <dsp:nvSpPr>
        <dsp:cNvPr id="0" name=""/>
        <dsp:cNvSpPr/>
      </dsp:nvSpPr>
      <dsp:spPr>
        <a:xfrm>
          <a:off x="0" y="2173756"/>
          <a:ext cx="8143932" cy="580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96530"/>
              <a:satOff val="1512"/>
              <a:lumOff val="15922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58C8E9-60B9-4386-8D97-CADD8ACD5F74}">
      <dsp:nvSpPr>
        <dsp:cNvPr id="0" name=""/>
        <dsp:cNvSpPr/>
      </dsp:nvSpPr>
      <dsp:spPr>
        <a:xfrm>
          <a:off x="338800" y="1971165"/>
          <a:ext cx="7804989" cy="64466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96530"/>
                <a:satOff val="1512"/>
                <a:lumOff val="15922"/>
                <a:alphaOff val="0"/>
                <a:shade val="60000"/>
              </a:schemeClr>
            </a:gs>
            <a:gs pos="33000">
              <a:schemeClr val="accent6">
                <a:shade val="80000"/>
                <a:hueOff val="-96530"/>
                <a:satOff val="1512"/>
                <a:lumOff val="15922"/>
                <a:alphaOff val="0"/>
                <a:tint val="86500"/>
              </a:schemeClr>
            </a:gs>
            <a:gs pos="46750">
              <a:schemeClr val="accent6">
                <a:shade val="80000"/>
                <a:hueOff val="-96530"/>
                <a:satOff val="1512"/>
                <a:lumOff val="15922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96530"/>
                <a:satOff val="1512"/>
                <a:lumOff val="15922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96530"/>
                <a:satOff val="1512"/>
                <a:lumOff val="15922"/>
                <a:alphaOff val="0"/>
                <a:tint val="86000"/>
              </a:schemeClr>
            </a:gs>
            <a:gs pos="100000">
              <a:schemeClr val="accent6">
                <a:shade val="80000"/>
                <a:hueOff val="-96530"/>
                <a:satOff val="1512"/>
                <a:lumOff val="1592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За 11 </a:t>
          </a:r>
          <a:r>
            <a:rPr lang="ru-RU" sz="1600" b="1" kern="1200" dirty="0" err="1" smtClean="0">
              <a:solidFill>
                <a:srgbClr val="002060"/>
              </a:solidFill>
            </a:rPr>
            <a:t>років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навчання</a:t>
          </a:r>
          <a:r>
            <a:rPr lang="ru-RU" sz="1600" b="1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err="1" smtClean="0">
              <a:solidFill>
                <a:srgbClr val="002060"/>
              </a:solidFill>
            </a:rPr>
            <a:t>сколіози</a:t>
          </a:r>
          <a:r>
            <a:rPr lang="ru-RU" sz="1600" b="1" kern="1200" dirty="0" smtClean="0">
              <a:solidFill>
                <a:srgbClr val="002060"/>
              </a:solidFill>
            </a:rPr>
            <a:t> у </a:t>
          </a:r>
          <a:r>
            <a:rPr lang="ru-RU" sz="1600" b="1" kern="1200" dirty="0" err="1" smtClean="0">
              <a:solidFill>
                <a:srgbClr val="002060"/>
              </a:solidFill>
            </a:rPr>
            <a:t>школярів</a:t>
          </a:r>
          <a:r>
            <a:rPr lang="ru-RU" sz="1600" b="1" kern="1200" dirty="0" smtClean="0">
              <a:solidFill>
                <a:srgbClr val="002060"/>
              </a:solidFill>
            </a:rPr>
            <a:t>  </a:t>
          </a:r>
          <a:r>
            <a:rPr lang="ru-RU" sz="1600" b="1" kern="1200" dirty="0" err="1" smtClean="0">
              <a:solidFill>
                <a:srgbClr val="002060"/>
              </a:solidFill>
            </a:rPr>
            <a:t>зростають</a:t>
          </a:r>
          <a:r>
            <a:rPr lang="ru-RU" sz="1600" b="1" kern="1200" dirty="0" smtClean="0">
              <a:solidFill>
                <a:srgbClr val="002060"/>
              </a:solidFill>
            </a:rPr>
            <a:t>  у 9 </a:t>
          </a:r>
          <a:r>
            <a:rPr lang="ru-RU" sz="1600" b="1" kern="1200" dirty="0" err="1" smtClean="0">
              <a:solidFill>
                <a:srgbClr val="002060"/>
              </a:solidFill>
            </a:rPr>
            <a:t>разів</a:t>
          </a:r>
          <a:r>
            <a:rPr lang="ru-RU" sz="1600" b="1" kern="1200" dirty="0" smtClean="0">
              <a:solidFill>
                <a:srgbClr val="002060"/>
              </a:solidFill>
            </a:rPr>
            <a:t> і </a:t>
          </a:r>
          <a:r>
            <a:rPr lang="ru-RU" sz="1600" b="1" kern="1200" dirty="0" err="1" smtClean="0">
              <a:solidFill>
                <a:srgbClr val="002060"/>
              </a:solidFill>
            </a:rPr>
            <a:t>становлять</a:t>
          </a:r>
          <a:r>
            <a:rPr lang="ru-RU" sz="1600" b="1" kern="1200" dirty="0" smtClean="0">
              <a:solidFill>
                <a:srgbClr val="002060"/>
              </a:solidFill>
            </a:rPr>
            <a:t> 5,4%.  </a:t>
          </a:r>
          <a:endParaRPr lang="ru-RU" kern="1200" dirty="0">
            <a:solidFill>
              <a:srgbClr val="002060"/>
            </a:solidFill>
          </a:endParaRPr>
        </a:p>
      </dsp:txBody>
      <dsp:txXfrm>
        <a:off x="370270" y="2002635"/>
        <a:ext cx="7742049" cy="581723"/>
      </dsp:txXfrm>
    </dsp:sp>
    <dsp:sp modelId="{02410949-AAA7-4B91-BC3C-F362994BAB40}">
      <dsp:nvSpPr>
        <dsp:cNvPr id="0" name=""/>
        <dsp:cNvSpPr/>
      </dsp:nvSpPr>
      <dsp:spPr>
        <a:xfrm flipV="1">
          <a:off x="0" y="3941370"/>
          <a:ext cx="8143932" cy="864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EE25A0-DF80-452C-BA82-46CDCBAB782F}">
      <dsp:nvSpPr>
        <dsp:cNvPr id="0" name=""/>
        <dsp:cNvSpPr/>
      </dsp:nvSpPr>
      <dsp:spPr>
        <a:xfrm>
          <a:off x="94641" y="3065423"/>
          <a:ext cx="8043897" cy="108258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err="1" smtClean="0">
              <a:solidFill>
                <a:srgbClr val="002060"/>
              </a:solidFill>
            </a:rPr>
            <a:t>Нераціональне</a:t>
          </a:r>
          <a:r>
            <a:rPr lang="ru-RU" sz="1400" b="1" kern="1200" dirty="0" smtClean="0">
              <a:solidFill>
                <a:srgbClr val="002060"/>
              </a:solidFill>
            </a:rPr>
            <a:t> та </a:t>
          </a:r>
          <a:r>
            <a:rPr lang="ru-RU" sz="1400" b="1" kern="1200" dirty="0" err="1" smtClean="0">
              <a:solidFill>
                <a:srgbClr val="002060"/>
              </a:solidFill>
            </a:rPr>
            <a:t>незбалансоване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харчування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школярів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призводить</a:t>
          </a:r>
          <a:r>
            <a:rPr lang="ru-RU" sz="1400" b="1" kern="1200" dirty="0" smtClean="0">
              <a:solidFill>
                <a:srgbClr val="002060"/>
              </a:solidFill>
            </a:rPr>
            <a:t> до </a:t>
          </a:r>
          <a:r>
            <a:rPr lang="ru-RU" sz="1400" b="1" kern="1200" dirty="0" err="1" smtClean="0">
              <a:solidFill>
                <a:srgbClr val="002060"/>
              </a:solidFill>
            </a:rPr>
            <a:t>стійких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високих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показників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захворювання</a:t>
          </a:r>
          <a:r>
            <a:rPr lang="ru-RU" sz="1400" b="1" kern="1200" dirty="0" smtClean="0">
              <a:solidFill>
                <a:srgbClr val="002060"/>
              </a:solidFill>
            </a:rPr>
            <a:t> на </a:t>
          </a:r>
          <a:r>
            <a:rPr lang="ru-RU" sz="1400" b="1" kern="1200" dirty="0" err="1" smtClean="0">
              <a:solidFill>
                <a:srgbClr val="002060"/>
              </a:solidFill>
            </a:rPr>
            <a:t>ожиріння</a:t>
          </a:r>
          <a:r>
            <a:rPr lang="ru-RU" sz="1400" b="1" kern="1200" dirty="0" smtClean="0">
              <a:solidFill>
                <a:srgbClr val="002060"/>
              </a:solidFill>
            </a:rPr>
            <a:t>, </a:t>
          </a:r>
          <a:r>
            <a:rPr lang="ru-RU" sz="1400" b="1" kern="1200" dirty="0" err="1" smtClean="0">
              <a:solidFill>
                <a:srgbClr val="002060"/>
              </a:solidFill>
            </a:rPr>
            <a:t>зростання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показників</a:t>
          </a:r>
          <a:r>
            <a:rPr lang="ru-RU" sz="1400" b="1" kern="1200" dirty="0" smtClean="0">
              <a:solidFill>
                <a:srgbClr val="002060"/>
              </a:solidFill>
            </a:rPr>
            <a:t> на </a:t>
          </a:r>
          <a:r>
            <a:rPr lang="ru-RU" sz="1400" b="1" kern="1200" dirty="0" err="1" smtClean="0">
              <a:solidFill>
                <a:srgbClr val="002060"/>
              </a:solidFill>
            </a:rPr>
            <a:t>захворювання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виразкою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шлунку</a:t>
          </a:r>
          <a:r>
            <a:rPr lang="ru-RU" sz="1400" b="1" kern="1200" dirty="0" smtClean="0">
              <a:solidFill>
                <a:srgbClr val="002060"/>
              </a:solidFill>
            </a:rPr>
            <a:t>, </a:t>
          </a:r>
          <a:r>
            <a:rPr lang="ru-RU" sz="1400" b="1" kern="1200" dirty="0" err="1" smtClean="0">
              <a:solidFill>
                <a:srgbClr val="002060"/>
              </a:solidFill>
            </a:rPr>
            <a:t>диспепсій</a:t>
          </a:r>
          <a:r>
            <a:rPr lang="ru-RU" sz="1400" b="1" kern="1200" dirty="0" smtClean="0">
              <a:solidFill>
                <a:srgbClr val="002060"/>
              </a:solidFill>
            </a:rPr>
            <a:t> та </a:t>
          </a:r>
          <a:r>
            <a:rPr lang="ru-RU" sz="1400" b="1" kern="1200" dirty="0" err="1" smtClean="0">
              <a:solidFill>
                <a:srgbClr val="002060"/>
              </a:solidFill>
            </a:rPr>
            <a:t>холециститів</a:t>
          </a:r>
          <a:r>
            <a:rPr lang="ru-RU" sz="1400" b="1" kern="1200" dirty="0" smtClean="0">
              <a:solidFill>
                <a:srgbClr val="002060"/>
              </a:solidFill>
            </a:rPr>
            <a:t>.</a:t>
          </a:r>
          <a:endParaRPr lang="uk-UA" sz="1400" b="1" kern="1200" dirty="0" smtClean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>
              <a:solidFill>
                <a:srgbClr val="002060"/>
              </a:solidFill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147488" y="3118270"/>
        <a:ext cx="7938203" cy="976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0949-AAA7-4B91-BC3C-F362994BAB40}">
      <dsp:nvSpPr>
        <dsp:cNvPr id="0" name=""/>
        <dsp:cNvSpPr/>
      </dsp:nvSpPr>
      <dsp:spPr>
        <a:xfrm>
          <a:off x="0" y="1379545"/>
          <a:ext cx="8392446" cy="483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EE25A0-DF80-452C-BA82-46CDCBAB782F}">
      <dsp:nvSpPr>
        <dsp:cNvPr id="0" name=""/>
        <dsp:cNvSpPr/>
      </dsp:nvSpPr>
      <dsp:spPr>
        <a:xfrm>
          <a:off x="381102" y="48263"/>
          <a:ext cx="8005122" cy="199548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050" tIns="0" rIns="22205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rgbClr val="002060"/>
              </a:solidFill>
            </a:rPr>
            <a:t>Покращення умов перебування дітей в організованих колективах шляхом нагляду (контролю) </a:t>
          </a:r>
          <a:r>
            <a:rPr lang="ru-RU" sz="2000" b="1" kern="1200" dirty="0" smtClean="0">
              <a:solidFill>
                <a:srgbClr val="002060"/>
              </a:solidFill>
            </a:rPr>
            <a:t> за </a:t>
          </a:r>
          <a:r>
            <a:rPr lang="ru-RU" sz="2000" b="1" kern="1200" dirty="0" err="1" smtClean="0">
              <a:solidFill>
                <a:srgbClr val="002060"/>
              </a:solidFill>
            </a:rPr>
            <a:t>дотриманням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вимог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санітарного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законодавства</a:t>
          </a:r>
          <a:r>
            <a:rPr lang="ru-RU" sz="2000" b="1" kern="1200" dirty="0" smtClean="0">
              <a:solidFill>
                <a:srgbClr val="002060"/>
              </a:solidFill>
            </a:rPr>
            <a:t> органами </a:t>
          </a:r>
          <a:r>
            <a:rPr lang="ru-RU" sz="2000" b="1" kern="1200" dirty="0" err="1" smtClean="0">
              <a:solidFill>
                <a:srgbClr val="002060"/>
              </a:solidFill>
            </a:rPr>
            <a:t>виконавчої</a:t>
          </a:r>
          <a:r>
            <a:rPr lang="ru-RU" sz="2000" b="1" kern="1200" dirty="0" smtClean="0">
              <a:solidFill>
                <a:srgbClr val="002060"/>
              </a:solidFill>
            </a:rPr>
            <a:t>  </a:t>
          </a:r>
          <a:r>
            <a:rPr lang="ru-RU" sz="2000" b="1" kern="1200" dirty="0" err="1" smtClean="0">
              <a:solidFill>
                <a:srgbClr val="002060"/>
              </a:solidFill>
            </a:rPr>
            <a:t>влади</a:t>
          </a:r>
          <a:r>
            <a:rPr lang="ru-RU" sz="2000" b="1" kern="1200" dirty="0" smtClean="0">
              <a:solidFill>
                <a:srgbClr val="002060"/>
              </a:solidFill>
            </a:rPr>
            <a:t>, органами </a:t>
          </a:r>
          <a:r>
            <a:rPr lang="ru-RU" sz="2000" b="1" kern="1200" dirty="0" err="1" smtClean="0">
              <a:solidFill>
                <a:srgbClr val="002060"/>
              </a:solidFill>
            </a:rPr>
            <a:t>місцевого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самоврядування</a:t>
          </a:r>
          <a:r>
            <a:rPr lang="ru-RU" sz="2000" b="1" kern="1200" dirty="0" smtClean="0">
              <a:solidFill>
                <a:srgbClr val="002060"/>
              </a:solidFill>
            </a:rPr>
            <a:t>,  органами </a:t>
          </a:r>
          <a:r>
            <a:rPr lang="ru-RU" sz="2000" b="1" kern="1200" dirty="0" err="1" smtClean="0">
              <a:solidFill>
                <a:srgbClr val="002060"/>
              </a:solidFill>
            </a:rPr>
            <a:t>освіти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безпосередньо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керівниками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навчальних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закладів</a:t>
          </a:r>
          <a:r>
            <a:rPr lang="ru-RU" sz="2000" b="1" kern="1200" dirty="0" smtClean="0">
              <a:solidFill>
                <a:srgbClr val="002060"/>
              </a:solidFill>
            </a:rPr>
            <a:t>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78513" y="145674"/>
        <a:ext cx="7810300" cy="1800660"/>
      </dsp:txXfrm>
    </dsp:sp>
    <dsp:sp modelId="{52E3E3C3-1D77-4D5C-BE8B-D597B37E0482}">
      <dsp:nvSpPr>
        <dsp:cNvPr id="0" name=""/>
        <dsp:cNvSpPr/>
      </dsp:nvSpPr>
      <dsp:spPr>
        <a:xfrm>
          <a:off x="0" y="3625171"/>
          <a:ext cx="839244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5A7C75-FDF1-46C4-A207-E154DC37F572}">
      <dsp:nvSpPr>
        <dsp:cNvPr id="0" name=""/>
        <dsp:cNvSpPr/>
      </dsp:nvSpPr>
      <dsp:spPr>
        <a:xfrm>
          <a:off x="381102" y="2106491"/>
          <a:ext cx="8005122" cy="21828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050" tIns="0" rIns="22205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rgbClr val="002060"/>
              </a:solidFill>
            </a:rPr>
            <a:t>Доведення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виконання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натуральних</a:t>
          </a:r>
          <a:r>
            <a:rPr lang="ru-RU" sz="2000" b="1" kern="1200" dirty="0" smtClean="0">
              <a:solidFill>
                <a:srgbClr val="002060"/>
              </a:solidFill>
            </a:rPr>
            <a:t> норм по </a:t>
          </a:r>
          <a:r>
            <a:rPr lang="ru-RU" sz="2000" b="1" kern="1200" dirty="0" err="1" smtClean="0">
              <a:solidFill>
                <a:srgbClr val="002060"/>
              </a:solidFill>
            </a:rPr>
            <a:t>харчуванню</a:t>
          </a:r>
          <a:r>
            <a:rPr lang="ru-RU" sz="2000" b="1" kern="1200" dirty="0" smtClean="0">
              <a:solidFill>
                <a:srgbClr val="002060"/>
              </a:solidFill>
            </a:rPr>
            <a:t> в </a:t>
          </a:r>
          <a:r>
            <a:rPr lang="ru-RU" sz="2000" b="1" kern="1200" dirty="0" err="1" smtClean="0">
              <a:solidFill>
                <a:srgbClr val="002060"/>
              </a:solidFill>
            </a:rPr>
            <a:t>навчально-виховних</a:t>
          </a:r>
          <a:r>
            <a:rPr lang="ru-RU" sz="2000" b="1" kern="1200" dirty="0" smtClean="0">
              <a:solidFill>
                <a:srgbClr val="002060"/>
              </a:solidFill>
            </a:rPr>
            <a:t> закладах до 95-100%. </a:t>
          </a:r>
          <a:r>
            <a:rPr lang="ru-RU" sz="2000" b="1" kern="1200" dirty="0" err="1" smtClean="0">
              <a:solidFill>
                <a:srgbClr val="002060"/>
              </a:solidFill>
            </a:rPr>
            <a:t>Забезпечення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дошкільних</a:t>
          </a:r>
          <a:r>
            <a:rPr lang="ru-RU" sz="2000" b="1" kern="1200" dirty="0" smtClean="0">
              <a:solidFill>
                <a:srgbClr val="002060"/>
              </a:solidFill>
            </a:rPr>
            <a:t> та </a:t>
          </a:r>
          <a:r>
            <a:rPr lang="ru-RU" sz="2000" b="1" kern="1200" dirty="0" err="1" smtClean="0">
              <a:solidFill>
                <a:srgbClr val="002060"/>
              </a:solidFill>
            </a:rPr>
            <a:t>загальноосвітніх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закладів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меблями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згідно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віко-ростових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показників</a:t>
          </a:r>
          <a:r>
            <a:rPr lang="ru-RU" sz="2000" b="1" kern="1200" dirty="0" smtClean="0">
              <a:solidFill>
                <a:srgbClr val="002060"/>
              </a:solidFill>
            </a:rPr>
            <a:t> на 90-100%. </a:t>
          </a:r>
          <a:r>
            <a:rPr lang="ru-RU" sz="2000" b="1" kern="1200" dirty="0" err="1" smtClean="0">
              <a:solidFill>
                <a:srgbClr val="002060"/>
              </a:solidFill>
            </a:rPr>
            <a:t>Забезпечення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навчально-виховних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закладів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кваліфікованим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медичним</a:t>
          </a:r>
          <a:r>
            <a:rPr lang="ru-RU" sz="2000" b="1" kern="1200" dirty="0" smtClean="0">
              <a:solidFill>
                <a:srgbClr val="002060"/>
              </a:solidFill>
            </a:rPr>
            <a:t> персоналом в межах 90%.</a:t>
          </a:r>
          <a:endParaRPr lang="uk-UA" sz="2000" b="1" kern="1200" dirty="0" smtClean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>
              <a:solidFill>
                <a:srgbClr val="002060"/>
              </a:solidFill>
            </a:rPr>
            <a:t> </a:t>
          </a:r>
          <a:endParaRPr lang="ru-RU" sz="1400" b="1" kern="1200" dirty="0" smtClean="0">
            <a:solidFill>
              <a:srgbClr val="002060"/>
            </a:solidFill>
          </a:endParaRPr>
        </a:p>
      </dsp:txBody>
      <dsp:txXfrm>
        <a:off x="487661" y="2213050"/>
        <a:ext cx="7792004" cy="1969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0949-AAA7-4B91-BC3C-F362994BAB40}">
      <dsp:nvSpPr>
        <dsp:cNvPr id="0" name=""/>
        <dsp:cNvSpPr/>
      </dsp:nvSpPr>
      <dsp:spPr>
        <a:xfrm>
          <a:off x="0" y="784840"/>
          <a:ext cx="8143932" cy="8427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EE25A0-DF80-452C-BA82-46CDCBAB782F}">
      <dsp:nvSpPr>
        <dsp:cNvPr id="0" name=""/>
        <dsp:cNvSpPr/>
      </dsp:nvSpPr>
      <dsp:spPr>
        <a:xfrm>
          <a:off x="387711" y="1102994"/>
          <a:ext cx="7754224" cy="62648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err="1" smtClean="0">
              <a:solidFill>
                <a:srgbClr val="002060"/>
              </a:solidFill>
            </a:rPr>
            <a:t>Недопущення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санітарно-епідеміологічних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ускладнень</a:t>
          </a:r>
          <a:r>
            <a:rPr lang="ru-RU" sz="2000" b="1" kern="1200" dirty="0" smtClean="0">
              <a:solidFill>
                <a:srgbClr val="002060"/>
              </a:solidFill>
            </a:rPr>
            <a:t> у </a:t>
          </a:r>
          <a:r>
            <a:rPr lang="ru-RU" sz="2000" b="1" kern="1200" dirty="0" err="1" smtClean="0">
              <a:solidFill>
                <a:srgbClr val="002060"/>
              </a:solidFill>
            </a:rPr>
            <a:t>дитячих</a:t>
          </a:r>
          <a:r>
            <a:rPr lang="ru-RU" sz="2000" b="1" kern="1200" dirty="0" smtClean="0">
              <a:solidFill>
                <a:srgbClr val="002060"/>
              </a:solidFill>
            </a:rPr>
            <a:t>  закладах </a:t>
          </a:r>
          <a:r>
            <a:rPr lang="ru-RU" sz="2000" b="1" kern="1200" dirty="0" err="1" smtClean="0">
              <a:solidFill>
                <a:srgbClr val="002060"/>
              </a:solidFill>
            </a:rPr>
            <a:t>оздоровлення</a:t>
          </a:r>
          <a:r>
            <a:rPr lang="ru-RU" sz="2000" b="1" kern="1200" dirty="0" smtClean="0">
              <a:solidFill>
                <a:srgbClr val="002060"/>
              </a:solidFill>
            </a:rPr>
            <a:t> та </a:t>
          </a:r>
          <a:r>
            <a:rPr lang="ru-RU" sz="2000" b="1" kern="1200" dirty="0" err="1" smtClean="0">
              <a:solidFill>
                <a:srgbClr val="002060"/>
              </a:solidFill>
            </a:rPr>
            <a:t>відпочинку</a:t>
          </a:r>
          <a:r>
            <a:rPr lang="ru-RU" sz="2000" b="1" kern="1200" dirty="0" smtClean="0">
              <a:solidFill>
                <a:srgbClr val="002060"/>
              </a:solidFill>
            </a:rPr>
            <a:t>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18293" y="1133576"/>
        <a:ext cx="7693060" cy="565321"/>
      </dsp:txXfrm>
    </dsp:sp>
    <dsp:sp modelId="{9C15EAE7-76B6-453F-87F3-BA8031E88C48}">
      <dsp:nvSpPr>
        <dsp:cNvPr id="0" name=""/>
        <dsp:cNvSpPr/>
      </dsp:nvSpPr>
      <dsp:spPr>
        <a:xfrm>
          <a:off x="0" y="2816062"/>
          <a:ext cx="8143932" cy="733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28707"/>
              <a:satOff val="2016"/>
              <a:lumOff val="2122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17789C-092A-432D-AD8A-9FDA2ACA37A9}">
      <dsp:nvSpPr>
        <dsp:cNvPr id="0" name=""/>
        <dsp:cNvSpPr/>
      </dsp:nvSpPr>
      <dsp:spPr>
        <a:xfrm>
          <a:off x="387711" y="1973160"/>
          <a:ext cx="7754224" cy="1787542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  <a:gs pos="33000">
              <a:schemeClr val="accent6">
                <a:shade val="80000"/>
                <a:hueOff val="-128707"/>
                <a:satOff val="2016"/>
                <a:lumOff val="21229"/>
                <a:alphaOff val="0"/>
                <a:tint val="86500"/>
              </a:schemeClr>
            </a:gs>
            <a:gs pos="4675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53000">
              <a:schemeClr val="accent6">
                <a:shade val="80000"/>
                <a:hueOff val="-128707"/>
                <a:satOff val="2016"/>
                <a:lumOff val="21229"/>
                <a:alphaOff val="0"/>
                <a:tint val="71000"/>
                <a:satMod val="112000"/>
              </a:schemeClr>
            </a:gs>
            <a:gs pos="68000">
              <a:schemeClr val="accent6">
                <a:shade val="80000"/>
                <a:hueOff val="-128707"/>
                <a:satOff val="2016"/>
                <a:lumOff val="21229"/>
                <a:alphaOff val="0"/>
                <a:tint val="86000"/>
              </a:schemeClr>
            </a:gs>
            <a:gs pos="100000">
              <a:schemeClr val="accent6">
                <a:shade val="80000"/>
                <a:hueOff val="-128707"/>
                <a:satOff val="2016"/>
                <a:lumOff val="2122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</a:rPr>
            <a:t>Контроль за </a:t>
          </a:r>
          <a:r>
            <a:rPr lang="ru-RU" sz="2000" b="1" kern="1200" dirty="0" err="1" smtClean="0">
              <a:solidFill>
                <a:srgbClr val="002060"/>
              </a:solidFill>
            </a:rPr>
            <a:t>створенням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належних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безпечних</a:t>
          </a:r>
          <a:r>
            <a:rPr lang="ru-RU" sz="2000" b="1" kern="1200" dirty="0" smtClean="0">
              <a:solidFill>
                <a:srgbClr val="002060"/>
              </a:solidFill>
            </a:rPr>
            <a:t> умов для </a:t>
          </a:r>
          <a:r>
            <a:rPr lang="ru-RU" sz="2000" b="1" kern="1200" dirty="0" err="1" smtClean="0">
              <a:solidFill>
                <a:srgbClr val="002060"/>
              </a:solidFill>
            </a:rPr>
            <a:t>повноцінного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відпочинку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відновлення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здоров’я</a:t>
          </a:r>
          <a:r>
            <a:rPr lang="ru-RU" sz="2000" b="1" kern="1200" dirty="0" smtClean="0">
              <a:solidFill>
                <a:srgbClr val="002060"/>
              </a:solidFill>
            </a:rPr>
            <a:t> та </a:t>
          </a:r>
          <a:r>
            <a:rPr lang="ru-RU" sz="2000" b="1" kern="1200" dirty="0" err="1" smtClean="0">
              <a:solidFill>
                <a:srgbClr val="002060"/>
              </a:solidFill>
            </a:rPr>
            <a:t>лікування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дитячого</a:t>
          </a:r>
          <a:r>
            <a:rPr lang="ru-RU" sz="2000" b="1" kern="1200" dirty="0" smtClean="0">
              <a:solidFill>
                <a:srgbClr val="002060"/>
              </a:solidFill>
            </a:rPr>
            <a:t> контингенту в </a:t>
          </a:r>
          <a:r>
            <a:rPr lang="ru-RU" sz="2000" b="1" kern="1200" dirty="0" err="1" smtClean="0">
              <a:solidFill>
                <a:srgbClr val="002060"/>
              </a:solidFill>
            </a:rPr>
            <a:t>літній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період</a:t>
          </a:r>
          <a:r>
            <a:rPr lang="ru-RU" sz="2000" b="1" kern="1200" dirty="0" smtClean="0">
              <a:solidFill>
                <a:srgbClr val="002060"/>
              </a:solidFill>
            </a:rPr>
            <a:t>, за  </a:t>
          </a:r>
          <a:r>
            <a:rPr lang="ru-RU" sz="2000" b="1" kern="1200" dirty="0" err="1" smtClean="0">
              <a:solidFill>
                <a:srgbClr val="002060"/>
              </a:solidFill>
            </a:rPr>
            <a:t>організацією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повноцінного</a:t>
          </a:r>
          <a:r>
            <a:rPr lang="ru-RU" sz="2000" b="1" kern="1200" dirty="0" smtClean="0">
              <a:solidFill>
                <a:srgbClr val="002060"/>
              </a:solidFill>
            </a:rPr>
            <a:t> та </a:t>
          </a:r>
          <a:r>
            <a:rPr lang="ru-RU" sz="2000" b="1" kern="1200" dirty="0" err="1" smtClean="0">
              <a:solidFill>
                <a:srgbClr val="002060"/>
              </a:solidFill>
            </a:rPr>
            <a:t>безпечного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харчування</a:t>
          </a:r>
          <a:r>
            <a:rPr lang="ru-RU" sz="2000" b="1" kern="1200" dirty="0" smtClean="0">
              <a:solidFill>
                <a:srgbClr val="002060"/>
              </a:solidFill>
            </a:rPr>
            <a:t>, режиму </a:t>
          </a:r>
          <a:r>
            <a:rPr lang="ru-RU" sz="2000" b="1" kern="1200" dirty="0" err="1" smtClean="0">
              <a:solidFill>
                <a:srgbClr val="002060"/>
              </a:solidFill>
            </a:rPr>
            <a:t>загартування</a:t>
          </a:r>
          <a:r>
            <a:rPr lang="ru-RU" sz="2000" b="1" kern="1200" dirty="0" smtClean="0">
              <a:solidFill>
                <a:srgbClr val="002060"/>
              </a:solidFill>
            </a:rPr>
            <a:t>, </a:t>
          </a:r>
          <a:r>
            <a:rPr lang="ru-RU" sz="2000" b="1" kern="1200" dirty="0" err="1" smtClean="0">
              <a:solidFill>
                <a:srgbClr val="002060"/>
              </a:solidFill>
            </a:rPr>
            <a:t>створення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належних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побутових</a:t>
          </a:r>
          <a:r>
            <a:rPr lang="ru-RU" sz="2000" b="1" kern="1200" dirty="0" smtClean="0">
              <a:solidFill>
                <a:srgbClr val="002060"/>
              </a:solidFill>
            </a:rPr>
            <a:t> умов та </a:t>
          </a:r>
          <a:r>
            <a:rPr lang="ru-RU" sz="2000" b="1" kern="1200" dirty="0" err="1" smtClean="0">
              <a:solidFill>
                <a:srgbClr val="002060"/>
              </a:solidFill>
            </a:rPr>
            <a:t>кваліфікованого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медичного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обслуговування</a:t>
          </a:r>
          <a:r>
            <a:rPr lang="ru-RU" sz="2000" b="1" kern="1200" dirty="0" smtClean="0">
              <a:solidFill>
                <a:srgbClr val="002060"/>
              </a:solidFill>
            </a:rPr>
            <a:t>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74972" y="2060421"/>
        <a:ext cx="7579702" cy="161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A76B53-3D65-4C38-8D18-E4BF917F3826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9882FB-C9F6-4D49-A3A2-8200876877E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44327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D5157F0-2FD7-4FEB-8C11-D16CA06E4A83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82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4924" tIns="47462" rIns="94924" bIns="47462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4924" tIns="47462" rIns="94924" bIns="4746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633E31D-B211-413E-A80E-9B358761D2F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9972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62EB-BC34-4DFE-9023-21C43EB896CB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635D-FA85-448A-87FF-C219DEF1DA7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400951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0A83-5823-4A41-8A8C-D2F9D96B25C9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A6B8-146B-409E-B28F-AD2D87F9F9A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32508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5056-BD21-4931-94E8-C658DBAAA7C4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92341-B7BA-4772-A654-2C3FC151132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68005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702B-1112-4FDD-817C-13F0080048AA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F008-7794-47C3-9150-C3A62CA66DD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393678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338D-D38B-421A-82E2-DDC7B8C921A6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0BD53-ED92-4DA5-A9AC-702C2681C53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27025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BAD6-6BC5-4152-BFE9-0C7E000358AE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06381-F032-41CE-8936-E09D48AAB78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04618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8D36-6F61-4299-B75C-16CC46D6765D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3BC5-6882-41BF-B989-5A2FB8E9654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41612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078F-04BF-4394-B917-6C1389BD0CDF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6C59-ED9B-416D-AA81-6834E99B7C68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1359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1210-AE72-44E1-97AB-8809864FF512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53829-1672-42DA-826C-3A9900486F1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92304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3631-CF19-46CE-9417-B75C1EDBC0C3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5D22-9C7D-4AB5-B715-72647BA2996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69106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DC0B-0852-4114-9064-95EE69062C9F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15CA6-92BE-4C22-8BAC-37B639C9FEF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71086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7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en-US" altLang="ru-RU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95300" y="6416675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885030-9C8C-4213-B894-6DAEC0CABA78}" type="datetimeFigureOut">
              <a:rPr lang="uk-UA"/>
              <a:pPr>
                <a:defRPr/>
              </a:pPr>
              <a:t>03.03.2017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384550" y="6416675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5"/>
            <a:ext cx="8255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fld id="{D26031F1-E8A7-4580-A2F6-45C2CDAA63E8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35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5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6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5168900" y="928670"/>
            <a:ext cx="3744912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Головне </a:t>
            </a:r>
            <a:r>
              <a:rPr lang="ru-RU" alt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Держпродспоживслужби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 </a:t>
            </a:r>
            <a:r>
              <a:rPr lang="ru-RU" alt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Вінницькій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області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uk-UA" altLang="ru-RU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016896" y="5373688"/>
            <a:ext cx="48969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305300" y="616585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Вінниця </a:t>
            </a:r>
            <a:r>
              <a:rPr lang="uk-UA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2017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1785926"/>
            <a:ext cx="85823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 НАПРЯМКИ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ДІЯЛЬНОСТІ  на 2017рік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основні показники діяльності за 2016рік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санітарного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8881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881034" y="1000108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4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12"/>
          <p:cNvSpPr/>
          <p:nvPr/>
        </p:nvSpPr>
        <p:spPr>
          <a:xfrm>
            <a:off x="5205413" y="1285861"/>
            <a:ext cx="3868356" cy="100162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результатами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перевірок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виявлено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596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порушень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вимог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санітарного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законодавства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що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складає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36% .</a:t>
            </a: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3152800" y="5157192"/>
            <a:ext cx="5760640" cy="1344708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Окремі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безпеки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якості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харчування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в НВЗ 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перевищують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державні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готові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страви на бак.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забруднення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-7%,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державний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-3%,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змиви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показову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мікрофлору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були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позитивні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11%, по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Україні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3%.</a:t>
            </a: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713025" y="211635"/>
            <a:ext cx="6984776" cy="1074225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Основні </a:t>
            </a:r>
            <a:r>
              <a:rPr lang="uk-UA" sz="20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підсумки </a:t>
            </a: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роботи </a:t>
            </a:r>
            <a:r>
              <a:rPr lang="uk-UA" sz="20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сфері санітарного нагляду за навчально-виховними закладами 2016 </a:t>
            </a: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рік:</a:t>
            </a:r>
            <a:endParaRPr lang="uk-UA" sz="2000" b="1" dirty="0">
              <a:solidFill>
                <a:srgbClr val="6585CF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40" name="Округлений прямокутник 12"/>
          <p:cNvSpPr/>
          <p:nvPr/>
        </p:nvSpPr>
        <p:spPr>
          <a:xfrm>
            <a:off x="523845" y="3933056"/>
            <a:ext cx="5806042" cy="1138596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оперативною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інформацією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забезпечення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учнів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харчуванням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2016/2017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навчальному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році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складає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73,2%, в тому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числі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: 1-4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класи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- 99,7%, 5-11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класи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- 46,6%. В тому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числі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гаряче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харчування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організоване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для 82,0%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учнів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(86 тис. 210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учнів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)</a:t>
            </a: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34" name="Округлений прямокутник 12"/>
          <p:cNvSpPr/>
          <p:nvPr/>
        </p:nvSpPr>
        <p:spPr>
          <a:xfrm>
            <a:off x="523844" y="1285860"/>
            <a:ext cx="4357148" cy="100162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Станом на 1.01.2017р. проведено  1674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обстеження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НВЗ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участю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800000"/>
                </a:solidFill>
                <a:cs typeface="Times New Roman" pitchFamily="18" charset="0"/>
              </a:rPr>
              <a:t>фахівців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Держпрожспоживслужби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у тому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числі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складі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комісій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-1216  </a:t>
            </a: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5" name="Округлений прямокутник 12"/>
          <p:cNvSpPr/>
          <p:nvPr/>
        </p:nvSpPr>
        <p:spPr>
          <a:xfrm>
            <a:off x="3184088" y="2348880"/>
            <a:ext cx="5729351" cy="1296144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навчальних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закладах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було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досліджено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1085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проб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питної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води за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мікробіологічними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показниками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з них  252 (23%)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нестандартних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; 1046 проб води за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хімічними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показниками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з них 191 (18%)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нестандартних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471" y="3730564"/>
            <a:ext cx="2583552" cy="14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04" y="5071652"/>
            <a:ext cx="24157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04664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20" y="2287482"/>
            <a:ext cx="2393550" cy="16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2116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928664" y="476672"/>
            <a:ext cx="6120680" cy="657184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cs typeface="Times New Roman" pitchFamily="18" charset="0"/>
              </a:rPr>
              <a:t>ФАКТИ</a:t>
            </a:r>
            <a:endParaRPr lang="uk-UA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85691842"/>
              </p:ext>
            </p:extLst>
          </p:nvPr>
        </p:nvGraphicFramePr>
        <p:xfrm>
          <a:off x="881034" y="1285860"/>
          <a:ext cx="8143932" cy="487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446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875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186133722"/>
              </p:ext>
            </p:extLst>
          </p:nvPr>
        </p:nvGraphicFramePr>
        <p:xfrm>
          <a:off x="731838" y="401638"/>
          <a:ext cx="8180387" cy="5803900"/>
        </p:xfrm>
        <a:graphic>
          <a:graphicData uri="http://schemas.openxmlformats.org/presentationml/2006/ole">
            <p:oleObj spid="_x0000_s2131" name="Диаграмма" r:id="rId3" imgW="6029289" imgH="4276782" progId="MSGraph.Chart.8">
              <p:embed/>
            </p:oleObj>
          </a:graphicData>
        </a:graphic>
      </p:graphicFrame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04664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57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280592" y="188640"/>
            <a:ext cx="7704856" cy="1008112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Пріоритетний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напрямок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роботи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Ф</a:t>
            </a:r>
            <a:r>
              <a:rPr lang="ru-RU" sz="2400" b="1" dirty="0" err="1" smtClean="0">
                <a:solidFill>
                  <a:srgbClr val="C00000"/>
                </a:solidFill>
                <a:cs typeface="Times New Roman" pitchFamily="18" charset="0"/>
              </a:rPr>
              <a:t>ормування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здорового способу 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з метою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збереження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здоров’я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дитячого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cs typeface="Times New Roman" pitchFamily="18" charset="0"/>
              </a:rPr>
              <a:t>населе</a:t>
            </a:r>
            <a:r>
              <a:rPr lang="uk-UA" sz="2400" b="1" dirty="0" err="1" smtClean="0">
                <a:solidFill>
                  <a:srgbClr val="C00000"/>
                </a:solidFill>
                <a:cs typeface="Times New Roman" pitchFamily="18" charset="0"/>
              </a:rPr>
              <a:t>ння</a:t>
            </a:r>
            <a:endParaRPr lang="uk-UA" sz="2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91984195"/>
              </p:ext>
            </p:extLst>
          </p:nvPr>
        </p:nvGraphicFramePr>
        <p:xfrm>
          <a:off x="632520" y="1285861"/>
          <a:ext cx="8392446" cy="480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446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78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712640" y="621792"/>
            <a:ext cx="7128792" cy="743712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cs typeface="Times New Roman" pitchFamily="18" charset="0"/>
              </a:rPr>
              <a:t>Очікуваний результат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104" y="1572424"/>
            <a:ext cx="8195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/>
              </a:rPr>
              <a:t>Покращення стану здоров‘я дитячого населення </a:t>
            </a:r>
            <a:endParaRPr lang="ru-RU" sz="2800" b="1" dirty="0" smtClean="0">
              <a:solidFill>
                <a:schemeClr val="bg1"/>
              </a:solidFill>
              <a:latin typeface="Times New Roman"/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/>
              </a:rPr>
              <a:t>Мінімізація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/>
              </a:rPr>
              <a:t>можливих</a:t>
            </a:r>
            <a:r>
              <a:rPr lang="ru-RU" sz="2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/>
              </a:rPr>
              <a:t>випадків</a:t>
            </a:r>
            <a:r>
              <a:rPr lang="ru-RU" sz="28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/>
              </a:rPr>
              <a:t>санепідускладнень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/>
              </a:rPr>
              <a:t>дитячих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/>
              </a:rPr>
              <a:t>колективах</a:t>
            </a:r>
            <a:endParaRPr lang="uk-UA" sz="2800" b="1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861048"/>
            <a:ext cx="2667966" cy="19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461" y="3501008"/>
            <a:ext cx="27661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9053" y="506285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Разное222\SAM_5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16" y="3018972"/>
            <a:ext cx="2939105" cy="20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6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12"/>
          <p:cNvSpPr/>
          <p:nvPr/>
        </p:nvSpPr>
        <p:spPr>
          <a:xfrm>
            <a:off x="5205413" y="1285861"/>
            <a:ext cx="3868356" cy="100162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результатами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перевірок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виявлено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88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порушень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вимог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санітарного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законодавства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це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складає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26%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920552" y="4611038"/>
            <a:ext cx="4608512" cy="189086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1600" b="1" dirty="0" smtClean="0">
                <a:solidFill>
                  <a:srgbClr val="800000"/>
                </a:solidFill>
                <a:cs typeface="Times New Roman" pitchFamily="18" charset="0"/>
              </a:rPr>
              <a:t>Дитяча оздоровча кампанія 2016 року завершена без епідемічних ускладнень.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Виражений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ефект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від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оздоровлення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середньому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мали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84%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слабкий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– 16%, з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відсутнім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ефектом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не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виявлено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. </a:t>
            </a:r>
            <a:endParaRPr lang="uk-UA" sz="1600" b="1" dirty="0" smtClean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713025" y="211635"/>
            <a:ext cx="6984776" cy="1074225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Основні </a:t>
            </a:r>
            <a:r>
              <a:rPr lang="uk-UA" sz="20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підсумки </a:t>
            </a: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роботи </a:t>
            </a:r>
            <a:r>
              <a:rPr lang="uk-UA" sz="20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сфері санітарного нагляду за  закладами оздоровлення та відпочинку у 2016 </a:t>
            </a:r>
            <a:r>
              <a:rPr lang="uk-UA" sz="20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рік:</a:t>
            </a:r>
            <a:endParaRPr lang="uk-UA" sz="2000" b="1" dirty="0">
              <a:solidFill>
                <a:srgbClr val="6585CF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34" name="Округлений прямокутник 12"/>
          <p:cNvSpPr/>
          <p:nvPr/>
        </p:nvSpPr>
        <p:spPr>
          <a:xfrm>
            <a:off x="523844" y="1285860"/>
            <a:ext cx="4357148" cy="100162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З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травня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по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вересень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2016 р.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Було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проведено 334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обстеження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перевірки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)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участю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Держпрожспоживслужби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, 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у тому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числі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складі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комісій-264.</a:t>
            </a: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5" name="Округлений прямокутник 12"/>
          <p:cNvSpPr/>
          <p:nvPr/>
        </p:nvSpPr>
        <p:spPr>
          <a:xfrm>
            <a:off x="3152800" y="2351341"/>
            <a:ext cx="6048672" cy="2219307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звітний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період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відібрано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387 проб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питної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води на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санітарно-хімічні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з них не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відповідали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вимогам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66(17%), 382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проби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мікробіологічні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з них не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відповідали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800000"/>
                </a:solidFill>
                <a:cs typeface="Times New Roman" pitchFamily="18" charset="0"/>
              </a:rPr>
              <a:t>вимогам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 70(18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%).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Окремі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безпеки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якості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харчування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оздоровчих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закладах  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перевищують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державні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готові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страви на бак.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забруднення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-3%,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державний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показник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-2%,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змиви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показову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мікрофлору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були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позитивні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8%, по </a:t>
            </a:r>
            <a:r>
              <a:rPr lang="ru-RU" sz="1600" b="1" dirty="0" err="1">
                <a:solidFill>
                  <a:srgbClr val="800000"/>
                </a:solidFill>
                <a:cs typeface="Times New Roman" pitchFamily="18" charset="0"/>
              </a:rPr>
              <a:t>Україні</a:t>
            </a:r>
            <a:r>
              <a:rPr lang="ru-RU" sz="1600" b="1" dirty="0">
                <a:solidFill>
                  <a:srgbClr val="800000"/>
                </a:solidFill>
                <a:cs typeface="Times New Roman" pitchFamily="18" charset="0"/>
              </a:rPr>
              <a:t> у 3%.</a:t>
            </a:r>
          </a:p>
          <a:p>
            <a:pPr algn="just">
              <a:defRPr/>
            </a:pPr>
            <a:endParaRPr lang="uk-UA" sz="1600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pic>
        <p:nvPicPr>
          <p:cNvPr id="4098" name="Picture 2" descr="C:\Users\User\Desktop\Разное222\Hrom lar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2351342"/>
            <a:ext cx="2448272" cy="2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обочий стол\АА ДПСС Рабоч стол\ВСЕ\для сайту информація\Фото сайт\фото оздоровча\SANY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887" y="4570649"/>
            <a:ext cx="2865354" cy="18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04664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9547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280592" y="188639"/>
            <a:ext cx="7704856" cy="1445089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Пріоритетний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напрямок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cs typeface="Times New Roman" pitchFamily="18" charset="0"/>
              </a:rPr>
              <a:t>роботи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Ефективний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державний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нагляд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 за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дотриманням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вимог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санітарного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законодавства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під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час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підготовки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та в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ході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проведення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оздоровчої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кампанії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endParaRPr lang="uk-UA" sz="20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501344261"/>
              </p:ext>
            </p:extLst>
          </p:nvPr>
        </p:nvGraphicFramePr>
        <p:xfrm>
          <a:off x="881034" y="1285860"/>
          <a:ext cx="8143932" cy="454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446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59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712640" y="692696"/>
            <a:ext cx="7128792" cy="1080120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cs typeface="Times New Roman" pitchFamily="18" charset="0"/>
              </a:rPr>
              <a:t>Очікуваний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 результат</a:t>
            </a:r>
            <a:endParaRPr lang="uk-UA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36" y="1988840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/>
              </a:rPr>
              <a:t>Якісне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</a:rPr>
              <a:t>повноцінне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відновлення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фізіологічних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</a:rPr>
              <a:t>функцій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</a:rPr>
              <a:t>школярів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після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</a:rPr>
              <a:t>навчального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 року.</a:t>
            </a:r>
          </a:p>
          <a:p>
            <a:pPr algn="ctr"/>
            <a:endParaRPr lang="uk-UA" sz="20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357724"/>
            <a:ext cx="3061827" cy="20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600" y="3375770"/>
            <a:ext cx="3240360" cy="202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552" y="261356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1268760"/>
            <a:ext cx="7200800" cy="43204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800000"/>
                </a:solidFill>
              </a:rPr>
              <a:t>Відповідно</a:t>
            </a: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dirty="0" smtClean="0">
                <a:solidFill>
                  <a:srgbClr val="800000"/>
                </a:solidFill>
              </a:rPr>
              <a:t>до:</a:t>
            </a:r>
            <a:r>
              <a:rPr lang="ru-RU" dirty="0">
                <a:solidFill>
                  <a:srgbClr val="800000"/>
                </a:solidFill>
              </a:rPr>
              <a:t/>
            </a:r>
            <a:br>
              <a:rPr lang="ru-RU" dirty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Стратегії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сталого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розвитку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Україна</a:t>
            </a:r>
            <a:r>
              <a:rPr lang="ru-RU" sz="2400" b="1" dirty="0" smtClean="0">
                <a:solidFill>
                  <a:schemeClr val="bg1"/>
                </a:solidFill>
              </a:rPr>
              <a:t> – 2020» (п.3;5)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Схвалену</a:t>
            </a:r>
            <a:r>
              <a:rPr lang="ru-RU" sz="2400" b="1" dirty="0" smtClean="0">
                <a:solidFill>
                  <a:schemeClr val="bg1"/>
                </a:solidFill>
              </a:rPr>
              <a:t> Указом </a:t>
            </a:r>
            <a:r>
              <a:rPr lang="ru-RU" sz="2400" b="1" dirty="0">
                <a:solidFill>
                  <a:schemeClr val="bg1"/>
                </a:solidFill>
              </a:rPr>
              <a:t>Президента </a:t>
            </a:r>
            <a:r>
              <a:rPr lang="ru-RU" sz="2400" b="1" dirty="0" err="1">
                <a:solidFill>
                  <a:schemeClr val="bg1"/>
                </a:solidFill>
              </a:rPr>
              <a:t>України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12 </a:t>
            </a:r>
            <a:r>
              <a:rPr lang="ru-RU" sz="2400" b="1" dirty="0" err="1">
                <a:solidFill>
                  <a:schemeClr val="bg1"/>
                </a:solidFill>
              </a:rPr>
              <a:t>січня</a:t>
            </a:r>
            <a:r>
              <a:rPr lang="ru-RU" sz="2400" b="1" dirty="0">
                <a:solidFill>
                  <a:schemeClr val="bg1"/>
                </a:solidFill>
              </a:rPr>
              <a:t> 2015 року № </a:t>
            </a:r>
            <a:r>
              <a:rPr lang="ru-RU" sz="2400" b="1" dirty="0" smtClean="0">
                <a:solidFill>
                  <a:schemeClr val="bg1"/>
                </a:solidFill>
              </a:rPr>
              <a:t>5/2015/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</a:rPr>
              <a:t>Стратегії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збалансованого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регіонального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розвитку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Вінницької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області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період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до 2020 </a:t>
            </a:r>
            <a:r>
              <a:rPr lang="ru-RU" sz="2400" b="1" dirty="0" smtClean="0">
                <a:solidFill>
                  <a:schemeClr val="bg1"/>
                </a:solidFill>
              </a:rPr>
              <a:t>року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 п.1.6;1.7;1.9;1.10)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04664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44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артинки по запросу фото голосования співвласників будинків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718918" y="4078662"/>
            <a:ext cx="2169154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Похожее изображение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95348" y="4643446"/>
            <a:ext cx="235745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06" y="2428868"/>
            <a:ext cx="2521322" cy="169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круглений прямокутник 12"/>
          <p:cNvSpPr/>
          <p:nvPr/>
        </p:nvSpPr>
        <p:spPr>
          <a:xfrm>
            <a:off x="4452934" y="1428737"/>
            <a:ext cx="4620835" cy="1071570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Станом на 1.01.2017р. проведено 161 перевірку об'єктів   централізованого водопостачання, в тому числі 90-під час комісійних обстежень.</a:t>
            </a:r>
            <a:endParaRPr lang="uk-UA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3809992" y="4786322"/>
            <a:ext cx="2519895" cy="1715577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На 111 об'єктах централізованого водопостачання виявлено порушення санітарного законодавства (68,9%). </a:t>
            </a:r>
          </a:p>
          <a:p>
            <a:pPr algn="ctr">
              <a:defRPr/>
            </a:pPr>
            <a:endParaRPr lang="uk-UA" sz="1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713025" y="211636"/>
            <a:ext cx="6984776" cy="931348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Основні </a:t>
            </a:r>
            <a:r>
              <a:rPr lang="uk-UA" sz="24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підсумки </a:t>
            </a:r>
            <a:r>
              <a:rPr lang="uk-UA" sz="24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роботи </a:t>
            </a:r>
            <a:r>
              <a:rPr lang="uk-UA" sz="24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 сфері </a:t>
            </a:r>
            <a:r>
              <a:rPr lang="uk-UA" sz="2400" b="1" u="sng" dirty="0" err="1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водозабезпечення</a:t>
            </a:r>
            <a:r>
              <a:rPr lang="uk-UA" sz="2400" b="1" u="sng" dirty="0" smtClean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населення за 2016 </a:t>
            </a:r>
            <a:r>
              <a:rPr lang="uk-UA" sz="2400" b="1" u="sng" dirty="0">
                <a:solidFill>
                  <a:srgbClr val="6585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рік:</a:t>
            </a:r>
            <a:endParaRPr lang="uk-UA" sz="2000" b="1" dirty="0">
              <a:solidFill>
                <a:srgbClr val="6585CF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40" name="Округлений прямокутник 12"/>
          <p:cNvSpPr/>
          <p:nvPr/>
        </p:nvSpPr>
        <p:spPr>
          <a:xfrm>
            <a:off x="881034" y="3786190"/>
            <a:ext cx="4500594" cy="956259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Розглянуто </a:t>
            </a:r>
            <a:r>
              <a:rPr lang="uk-UA" sz="1600" b="1" dirty="0" smtClean="0">
                <a:solidFill>
                  <a:srgbClr val="0070C0"/>
                </a:solidFill>
              </a:rPr>
              <a:t>12 Проектів нормативів гранично допустимих скидів забруднюючих речовин у водні об’єкти, з яких відхилено-2.</a:t>
            </a:r>
            <a:endParaRPr lang="uk-UA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4" name="Округлений прямокутник 12"/>
          <p:cNvSpPr/>
          <p:nvPr/>
        </p:nvSpPr>
        <p:spPr>
          <a:xfrm>
            <a:off x="523844" y="1285860"/>
            <a:ext cx="3495093" cy="1001622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Досліджено 1467 проб води на мікробіологічні показники, 1433-на санітарно-хімічні, 257-на радіологічні показники. </a:t>
            </a:r>
            <a:endParaRPr lang="uk-UA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" name="Округлений прямокутник 12"/>
          <p:cNvSpPr/>
          <p:nvPr/>
        </p:nvSpPr>
        <p:spPr>
          <a:xfrm>
            <a:off x="2809860" y="2500306"/>
            <a:ext cx="5857916" cy="1214446"/>
          </a:xfrm>
          <a:prstGeom prst="roundRect">
            <a:avLst>
              <a:gd name="adj" fmla="val 7186"/>
            </a:avLst>
          </a:prstGeom>
          <a:solidFill>
            <a:schemeClr val="tx1"/>
          </a:solidFill>
          <a:ln>
            <a:solidFill>
              <a:srgbClr val="FAC2D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FAC2D6">
                <a:alpha val="40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З метою здійснення заходів щодо контролю за якістю питної води,попередження епідемічних ускладнень серед населення області,питання </a:t>
            </a:r>
            <a:r>
              <a:rPr lang="uk-UA" sz="1600" b="1" dirty="0" err="1" smtClean="0">
                <a:solidFill>
                  <a:srgbClr val="0070C0"/>
                </a:solidFill>
                <a:cs typeface="Times New Roman" pitchFamily="18" charset="0"/>
              </a:rPr>
              <a:t>водозабезпечення</a:t>
            </a:r>
            <a:r>
              <a:rPr lang="uk-UA" sz="1600" b="1" dirty="0" smtClean="0">
                <a:solidFill>
                  <a:srgbClr val="0070C0"/>
                </a:solidFill>
                <a:cs typeface="Times New Roman" pitchFamily="18" charset="0"/>
              </a:rPr>
              <a:t> області  заслухано на позачерговому засіданні обласної комісії з питань ТЕБ і НС від 20.07.2016 року, видано відповідний наказ по мережі.</a:t>
            </a:r>
            <a:endParaRPr lang="uk-UA" sz="1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8072" y="45401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94895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562156" cy="11445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ru-RU" sz="31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Питома</a:t>
            </a:r>
            <a:r>
              <a:rPr lang="ru-RU" alt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вага </a:t>
            </a:r>
            <a:r>
              <a:rPr lang="ru-RU" altLang="ru-RU" sz="31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нестандартних</a:t>
            </a:r>
            <a:r>
              <a:rPr lang="ru-RU" alt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проб  води  </a:t>
            </a:r>
            <a:r>
              <a:rPr lang="ru-RU" altLang="ru-RU" sz="31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централізованого</a:t>
            </a:r>
            <a:r>
              <a:rPr lang="ru-RU" alt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altLang="ru-RU" sz="31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водопостачання</a:t>
            </a:r>
            <a:r>
              <a:rPr lang="ru-RU" alt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за 2014 -2016 р. (%)</a:t>
            </a: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dirty="0"/>
          </a:p>
        </p:txBody>
      </p:sp>
      <p:graphicFrame>
        <p:nvGraphicFramePr>
          <p:cNvPr id="6" name="Місце для вмісту 2"/>
          <p:cNvGraphicFramePr>
            <a:graphicFrameLocks noGrp="1"/>
          </p:cNvGraphicFramePr>
          <p:nvPr>
            <p:ph idx="4294967295"/>
          </p:nvPr>
        </p:nvGraphicFramePr>
        <p:xfrm>
          <a:off x="952472" y="1285860"/>
          <a:ext cx="8215313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966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40" y="548679"/>
            <a:ext cx="778349" cy="8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368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alt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altLang="ru-RU" sz="3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Лабораторні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дослідження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води 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джерел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децентралізованого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водопостачання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altLang="ru-RU" sz="3100" dirty="0" err="1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м.Вінниця</a:t>
            </a:r>
            <a:r>
              <a:rPr lang="ru-RU" altLang="ru-RU" sz="3100" dirty="0" smtClean="0">
                <a:solidFill>
                  <a:srgbClr val="2D556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2016 р. </a:t>
            </a:r>
            <a: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/>
            </a:r>
            <a:br>
              <a:rPr lang="ru-RU" alt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0966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95414" y="150017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35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656155" y="260648"/>
            <a:ext cx="6840760" cy="953774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317087"/>
                </a:solidFill>
                <a:cs typeface="Times New Roman" pitchFamily="18" charset="0"/>
              </a:rPr>
              <a:t>Визначення </a:t>
            </a:r>
            <a:r>
              <a:rPr lang="uk-UA" sz="2400" b="1" dirty="0">
                <a:solidFill>
                  <a:srgbClr val="317087"/>
                </a:solidFill>
                <a:cs typeface="Times New Roman" pitchFamily="18" charset="0"/>
              </a:rPr>
              <a:t>проблемних питань </a:t>
            </a:r>
            <a:r>
              <a:rPr lang="uk-UA" sz="2400" b="1" dirty="0" smtClean="0">
                <a:solidFill>
                  <a:srgbClr val="317087"/>
                </a:solidFill>
                <a:cs typeface="Times New Roman" pitchFamily="18" charset="0"/>
              </a:rPr>
              <a:t>у сфері </a:t>
            </a:r>
            <a:r>
              <a:rPr lang="uk-UA" sz="2400" b="1" dirty="0" err="1" smtClean="0">
                <a:solidFill>
                  <a:srgbClr val="317087"/>
                </a:solidFill>
                <a:cs typeface="Times New Roman" pitchFamily="18" charset="0"/>
              </a:rPr>
              <a:t>водозабезпечення</a:t>
            </a:r>
            <a:r>
              <a:rPr lang="uk-UA" sz="2400" b="1" dirty="0" smtClean="0">
                <a:solidFill>
                  <a:srgbClr val="317087"/>
                </a:solidFill>
                <a:cs typeface="Times New Roman" pitchFamily="18" charset="0"/>
              </a:rPr>
              <a:t> населення області</a:t>
            </a:r>
            <a:endParaRPr lang="uk-UA" sz="2400" b="1" dirty="0">
              <a:solidFill>
                <a:srgbClr val="317087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76672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952472" y="1214422"/>
          <a:ext cx="77867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06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381100" y="214290"/>
            <a:ext cx="7315746" cy="1311534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 err="1" smtClean="0">
                <a:solidFill>
                  <a:srgbClr val="0070C0"/>
                </a:solidFill>
                <a:cs typeface="Times New Roman" pitchFamily="18" charset="0"/>
              </a:rPr>
              <a:t>Пріоритетний</a:t>
            </a:r>
            <a:r>
              <a:rPr lang="ru-RU" sz="3600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  <a:cs typeface="Times New Roman" pitchFamily="18" charset="0"/>
              </a:rPr>
              <a:t>напрямок</a:t>
            </a:r>
            <a:r>
              <a:rPr lang="ru-RU" sz="3600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  <a:cs typeface="Times New Roman" pitchFamily="18" charset="0"/>
              </a:rPr>
              <a:t>роботи</a:t>
            </a:r>
            <a:r>
              <a:rPr lang="ru-RU" sz="3600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uk-UA" sz="28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91984195"/>
              </p:ext>
            </p:extLst>
          </p:nvPr>
        </p:nvGraphicFramePr>
        <p:xfrm>
          <a:off x="738158" y="1571613"/>
          <a:ext cx="839244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52" y="428604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Картинки по запросу фото голосования співвласників будинків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67512" y="4786322"/>
            <a:ext cx="2169154" cy="157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фото голосования співвласників будинків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524372" y="5214950"/>
            <a:ext cx="2143140" cy="131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фото голосования співвласників будинків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452670" y="5429264"/>
            <a:ext cx="2071702" cy="1428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978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424608" y="188640"/>
            <a:ext cx="7128792" cy="720080"/>
          </a:xfrm>
          <a:prstGeom prst="roundRect">
            <a:avLst>
              <a:gd name="adj" fmla="val 71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Шляхи по досягненню кінцевого результату</a:t>
            </a:r>
            <a:endParaRPr lang="uk-UA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645385752"/>
              </p:ext>
            </p:extLst>
          </p:nvPr>
        </p:nvGraphicFramePr>
        <p:xfrm>
          <a:off x="1095348" y="1142984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21357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21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2"/>
          <p:cNvSpPr/>
          <p:nvPr/>
        </p:nvSpPr>
        <p:spPr>
          <a:xfrm>
            <a:off x="1424608" y="188640"/>
            <a:ext cx="7128792" cy="72008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C00000"/>
                </a:solidFill>
                <a:cs typeface="Times New Roman" pitchFamily="18" charset="0"/>
              </a:rPr>
              <a:t>Шляхи по досягненню кінцевого результату</a:t>
            </a:r>
            <a:endParaRPr lang="uk-UA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05715065"/>
              </p:ext>
            </p:extLst>
          </p:nvPr>
        </p:nvGraphicFramePr>
        <p:xfrm>
          <a:off x="881034" y="1285860"/>
          <a:ext cx="8143932" cy="454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432" y="421357"/>
            <a:ext cx="8715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023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C37F1B-2AF4-4EFC-90AD-05668D71A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937939-C32A-46B2-983C-D03CE43FC1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67F90-5764-42BC-882C-91E83A6B62E0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30705</TotalTime>
  <Words>1123</Words>
  <Application>Microsoft Office PowerPoint</Application>
  <PresentationFormat>Лист A4 (210x297 мм)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Диаграмма</vt:lpstr>
      <vt:lpstr>Слайд 1</vt:lpstr>
      <vt:lpstr>Відповідно до: </vt:lpstr>
      <vt:lpstr>Слайд 3</vt:lpstr>
      <vt:lpstr>  Питома вага нестандартних проб  води  централізованого водопостачання за 2014 -2016 р. (%)  </vt:lpstr>
      <vt:lpstr>   Лабораторні дослідження води  джерел децентралізованого водопостачання   у м.Вінниця за 2016 р.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Вінницька міська рада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Опалінський Віктор Вячеславович</dc:creator>
  <cp:lastModifiedBy>User</cp:lastModifiedBy>
  <cp:revision>1681</cp:revision>
  <cp:lastPrinted>2017-01-10T07:58:37Z</cp:lastPrinted>
  <dcterms:created xsi:type="dcterms:W3CDTF">2011-02-24T13:45:13Z</dcterms:created>
  <dcterms:modified xsi:type="dcterms:W3CDTF">2017-03-03T10:09:49Z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179e483b-0a1f-47f0-b6d8-3aebeb274d4d</vt:lpwstr>
  </property>
</Properties>
</file>